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19"/>
  </p:notesMasterIdLst>
  <p:sldIdLst>
    <p:sldId id="267" r:id="rId2"/>
    <p:sldId id="287" r:id="rId3"/>
    <p:sldId id="288" r:id="rId4"/>
    <p:sldId id="289" r:id="rId5"/>
    <p:sldId id="290" r:id="rId6"/>
    <p:sldId id="300" r:id="rId7"/>
    <p:sldId id="296" r:id="rId8"/>
    <p:sldId id="298" r:id="rId9"/>
    <p:sldId id="299" r:id="rId10"/>
    <p:sldId id="301" r:id="rId11"/>
    <p:sldId id="302" r:id="rId12"/>
    <p:sldId id="304" r:id="rId13"/>
    <p:sldId id="303" r:id="rId14"/>
    <p:sldId id="305" r:id="rId15"/>
    <p:sldId id="306" r:id="rId16"/>
    <p:sldId id="280" r:id="rId17"/>
    <p:sldId id="283" r:id="rId18"/>
  </p:sldIdLst>
  <p:sldSz cx="9144000" cy="6858000" type="screen4x3"/>
  <p:notesSz cx="6797675" cy="9926638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ro" initials="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CB"/>
    <a:srgbClr val="FF80CC"/>
    <a:srgbClr val="007A99"/>
    <a:srgbClr val="00B1FF"/>
    <a:srgbClr val="4D9900"/>
    <a:srgbClr val="80E6FF"/>
    <a:srgbClr val="FFD900"/>
    <a:srgbClr val="FFD980"/>
    <a:srgbClr val="C0FF80"/>
    <a:srgbClr val="80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866" autoAdjust="0"/>
  </p:normalViewPr>
  <p:slideViewPr>
    <p:cSldViewPr>
      <p:cViewPr varScale="1">
        <p:scale>
          <a:sx n="67" d="100"/>
          <a:sy n="67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351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3758A3-57BE-46B0-B05A-E1E90D368F6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95E2E003-65D6-4F58-80D1-960FA64C8BB1}">
      <dgm:prSet phldrT="[Text]"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de-CH" sz="400" b="1" dirty="0" smtClean="0"/>
            <a:t>Rektor</a:t>
          </a:r>
          <a:endParaRPr lang="de-CH" sz="400" b="1" dirty="0"/>
        </a:p>
      </dgm:t>
    </dgm:pt>
    <dgm:pt modelId="{7B43D452-3789-43C2-A504-1ADF98C9D584}" type="parTrans" cxnId="{F7DA8211-1D74-4C66-88FF-11EB466844B7}">
      <dgm:prSet/>
      <dgm:spPr/>
      <dgm:t>
        <a:bodyPr/>
        <a:lstStyle/>
        <a:p>
          <a:endParaRPr lang="de-CH"/>
        </a:p>
      </dgm:t>
    </dgm:pt>
    <dgm:pt modelId="{89B12CD4-1DC3-4503-8B22-AD01A8B0A07F}" type="sibTrans" cxnId="{F7DA8211-1D74-4C66-88FF-11EB466844B7}">
      <dgm:prSet/>
      <dgm:spPr/>
      <dgm:t>
        <a:bodyPr/>
        <a:lstStyle/>
        <a:p>
          <a:endParaRPr lang="de-CH"/>
        </a:p>
      </dgm:t>
    </dgm:pt>
    <dgm:pt modelId="{961B69E5-A5F0-4EAA-8F6C-DF1782D14150}" type="asst">
      <dgm:prSet phldrT="[Text]"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de-CH" sz="400" b="1" dirty="0" smtClean="0"/>
            <a:t>Sicherheitsbeauftragter</a:t>
          </a:r>
          <a:r>
            <a:rPr lang="de-CH" sz="400" dirty="0" smtClean="0"/>
            <a:t> (</a:t>
          </a:r>
          <a:r>
            <a:rPr lang="de-CH" sz="400" dirty="0" err="1" smtClean="0"/>
            <a:t>SiBe</a:t>
          </a:r>
          <a:r>
            <a:rPr lang="de-CH" sz="400" dirty="0" smtClean="0"/>
            <a:t>)</a:t>
          </a:r>
          <a:endParaRPr lang="de-CH" sz="400" dirty="0"/>
        </a:p>
      </dgm:t>
    </dgm:pt>
    <dgm:pt modelId="{B1E35123-464E-4223-9227-DFFBBF89E6E8}" type="parTrans" cxnId="{49D59D34-A873-4AA7-A9C6-E1E51E9BC857}">
      <dgm:prSet/>
      <dgm:spPr/>
      <dgm:t>
        <a:bodyPr/>
        <a:lstStyle/>
        <a:p>
          <a:endParaRPr lang="de-CH"/>
        </a:p>
      </dgm:t>
    </dgm:pt>
    <dgm:pt modelId="{0B775048-121F-400E-B2A0-EA9DC07A5768}" type="sibTrans" cxnId="{49D59D34-A873-4AA7-A9C6-E1E51E9BC857}">
      <dgm:prSet/>
      <dgm:spPr/>
      <dgm:t>
        <a:bodyPr/>
        <a:lstStyle/>
        <a:p>
          <a:endParaRPr lang="de-CH"/>
        </a:p>
      </dgm:t>
    </dgm:pt>
    <dgm:pt modelId="{51141558-D0E9-4921-ABEF-6EC534281466}" type="asst">
      <dgm:prSet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de-CH" sz="400" b="1" dirty="0" smtClean="0"/>
            <a:t>Notfallstab Schule</a:t>
          </a:r>
          <a:endParaRPr lang="de-CH" sz="400" b="1" dirty="0"/>
        </a:p>
      </dgm:t>
    </dgm:pt>
    <dgm:pt modelId="{D8F89AED-F86F-4781-BDC9-98BA0F7138BA}" type="parTrans" cxnId="{1D8E72C4-61DC-4842-BC4A-465ABC707EDC}">
      <dgm:prSet/>
      <dgm:spPr/>
      <dgm:t>
        <a:bodyPr/>
        <a:lstStyle/>
        <a:p>
          <a:endParaRPr lang="de-CH"/>
        </a:p>
      </dgm:t>
    </dgm:pt>
    <dgm:pt modelId="{7E4D0F3B-9FE6-4713-AE15-92997F4AB584}" type="sibTrans" cxnId="{1D8E72C4-61DC-4842-BC4A-465ABC707EDC}">
      <dgm:prSet/>
      <dgm:spPr/>
      <dgm:t>
        <a:bodyPr/>
        <a:lstStyle/>
        <a:p>
          <a:endParaRPr lang="de-CH"/>
        </a:p>
      </dgm:t>
    </dgm:pt>
    <dgm:pt modelId="{040B3B26-BCBD-4667-8610-E74270B4ADEA}" type="asst">
      <dgm:prSet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de-CH" sz="400" b="1" dirty="0" smtClean="0"/>
            <a:t>Leiter Einsatzteam</a:t>
          </a:r>
        </a:p>
        <a:p>
          <a:r>
            <a:rPr lang="de-CH" sz="400" dirty="0" smtClean="0"/>
            <a:t>(Mitglied Sicherheitsteam)</a:t>
          </a:r>
          <a:endParaRPr lang="de-CH" sz="400" dirty="0"/>
        </a:p>
      </dgm:t>
    </dgm:pt>
    <dgm:pt modelId="{A0614A04-073A-4944-BC79-319F702D9CAA}" type="parTrans" cxnId="{CF6E8D70-F3B9-494B-B596-BCA8DBE6E6B7}">
      <dgm:prSet/>
      <dgm:spPr/>
      <dgm:t>
        <a:bodyPr/>
        <a:lstStyle/>
        <a:p>
          <a:endParaRPr lang="de-CH"/>
        </a:p>
      </dgm:t>
    </dgm:pt>
    <dgm:pt modelId="{D48452C2-11CD-4505-8256-981BFD1ACCCD}" type="sibTrans" cxnId="{CF6E8D70-F3B9-494B-B596-BCA8DBE6E6B7}">
      <dgm:prSet/>
      <dgm:spPr/>
      <dgm:t>
        <a:bodyPr/>
        <a:lstStyle/>
        <a:p>
          <a:endParaRPr lang="de-CH"/>
        </a:p>
      </dgm:t>
    </dgm:pt>
    <dgm:pt modelId="{9C246BC1-002E-469C-AA0B-5ADB909DE230}">
      <dgm:prSet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pPr algn="ctr"/>
          <a:r>
            <a:rPr lang="de-CH" sz="400" b="1" dirty="0" smtClean="0"/>
            <a:t>Einsatzteam</a:t>
          </a:r>
        </a:p>
        <a:p>
          <a:pPr algn="l"/>
          <a:r>
            <a:rPr lang="de-CH" sz="400" dirty="0" smtClean="0"/>
            <a:t>- Lehrpersonen</a:t>
          </a:r>
        </a:p>
        <a:p>
          <a:pPr algn="l"/>
          <a:r>
            <a:rPr lang="de-CH" sz="400" dirty="0" smtClean="0"/>
            <a:t>- Mitarbeitende</a:t>
          </a:r>
          <a:endParaRPr lang="de-CH" sz="400" dirty="0"/>
        </a:p>
      </dgm:t>
    </dgm:pt>
    <dgm:pt modelId="{9AD8F741-199B-494A-B064-9D1ACFFE8DC8}" type="parTrans" cxnId="{7FE3A5E3-EA0E-4DA0-AA42-3DBACFAE4639}">
      <dgm:prSet/>
      <dgm:spPr/>
      <dgm:t>
        <a:bodyPr/>
        <a:lstStyle/>
        <a:p>
          <a:endParaRPr lang="de-CH"/>
        </a:p>
      </dgm:t>
    </dgm:pt>
    <dgm:pt modelId="{A5CB9C30-183C-4E73-9A16-C7485377B8CF}" type="sibTrans" cxnId="{7FE3A5E3-EA0E-4DA0-AA42-3DBACFAE4639}">
      <dgm:prSet/>
      <dgm:spPr/>
      <dgm:t>
        <a:bodyPr/>
        <a:lstStyle/>
        <a:p>
          <a:endParaRPr lang="de-CH"/>
        </a:p>
      </dgm:t>
    </dgm:pt>
    <dgm:pt modelId="{252DB266-B039-4AC8-A3CE-9A275F77F4CE}">
      <dgm:prSet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pPr algn="ctr"/>
          <a:r>
            <a:rPr lang="de-CH" sz="400" b="1" dirty="0" smtClean="0"/>
            <a:t>Notfallstab MBA</a:t>
          </a:r>
        </a:p>
        <a:p>
          <a:pPr algn="l"/>
          <a:r>
            <a:rPr lang="de-CH" sz="400" dirty="0" smtClean="0"/>
            <a:t>- Amtschef</a:t>
          </a:r>
        </a:p>
        <a:p>
          <a:pPr algn="l">
            <a:tabLst>
              <a:tab pos="36000" algn="l"/>
            </a:tabLst>
          </a:pPr>
          <a:r>
            <a:rPr lang="de-CH" sz="400" dirty="0" smtClean="0"/>
            <a:t>- Leiter Prävention &amp;    	Sicherheit</a:t>
          </a:r>
        </a:p>
        <a:p>
          <a:pPr algn="l"/>
          <a:r>
            <a:rPr lang="de-CH" sz="400" dirty="0" smtClean="0"/>
            <a:t>- Leiter Zentrale Dienste</a:t>
          </a:r>
          <a:endParaRPr lang="de-CH" sz="400" dirty="0"/>
        </a:p>
      </dgm:t>
    </dgm:pt>
    <dgm:pt modelId="{D0503FBE-CBBF-4AE6-9625-DD8D02C4ECD2}" type="parTrans" cxnId="{3729AAED-8839-4D0C-9BC6-4C1892E67825}">
      <dgm:prSet/>
      <dgm:spPr/>
      <dgm:t>
        <a:bodyPr/>
        <a:lstStyle/>
        <a:p>
          <a:endParaRPr lang="de-CH"/>
        </a:p>
      </dgm:t>
    </dgm:pt>
    <dgm:pt modelId="{58B16273-4FC1-49B6-9F88-8B62025F0CE7}" type="sibTrans" cxnId="{3729AAED-8839-4D0C-9BC6-4C1892E67825}">
      <dgm:prSet/>
      <dgm:spPr/>
      <dgm:t>
        <a:bodyPr/>
        <a:lstStyle/>
        <a:p>
          <a:endParaRPr lang="de-CH"/>
        </a:p>
      </dgm:t>
    </dgm:pt>
    <dgm:pt modelId="{991BF354-98BA-4308-8711-381C9A6394C7}">
      <dgm:prSet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pPr algn="ctr"/>
          <a:r>
            <a:rPr lang="de-CH" sz="400" b="1" dirty="0" smtClean="0"/>
            <a:t>Sicherheitsteam</a:t>
          </a:r>
        </a:p>
        <a:p>
          <a:pPr algn="l"/>
          <a:r>
            <a:rPr lang="de-CH" sz="400" dirty="0" smtClean="0"/>
            <a:t>- Ev. Chemikalien-Ansprechperson</a:t>
          </a:r>
        </a:p>
        <a:p>
          <a:pPr algn="l"/>
          <a:r>
            <a:rPr lang="de-CH" sz="400" dirty="0" smtClean="0"/>
            <a:t>- Ev. Biosicherheitsbeauftragter</a:t>
          </a:r>
        </a:p>
        <a:p>
          <a:pPr algn="l"/>
          <a:r>
            <a:rPr lang="de-CH" sz="400" dirty="0" smtClean="0"/>
            <a:t>- Ev. Strahlenschutzbeauftragter</a:t>
          </a:r>
          <a:endParaRPr lang="de-CH" sz="400" dirty="0"/>
        </a:p>
      </dgm:t>
    </dgm:pt>
    <dgm:pt modelId="{14828AEC-66BF-4EA6-B164-8D4EF645CF22}" type="parTrans" cxnId="{3FF179A8-1A18-4241-AC1B-8DF44F4C5F39}">
      <dgm:prSet/>
      <dgm:spPr/>
      <dgm:t>
        <a:bodyPr/>
        <a:lstStyle/>
        <a:p>
          <a:endParaRPr lang="de-CH"/>
        </a:p>
      </dgm:t>
    </dgm:pt>
    <dgm:pt modelId="{221ECBE7-A78E-4216-8F76-6FCC3AB34E40}" type="sibTrans" cxnId="{3FF179A8-1A18-4241-AC1B-8DF44F4C5F39}">
      <dgm:prSet/>
      <dgm:spPr/>
      <dgm:t>
        <a:bodyPr/>
        <a:lstStyle/>
        <a:p>
          <a:endParaRPr lang="de-CH"/>
        </a:p>
      </dgm:t>
    </dgm:pt>
    <dgm:pt modelId="{B7F0117E-9DCA-474F-A65A-0C5BC6C96056}">
      <dgm:prSet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de-CH" sz="400" b="1" dirty="0" smtClean="0"/>
            <a:t>Hausmeister</a:t>
          </a:r>
          <a:endParaRPr lang="de-CH" sz="400" b="1" dirty="0"/>
        </a:p>
      </dgm:t>
    </dgm:pt>
    <dgm:pt modelId="{F6B1153F-41B4-47BB-8C8C-552ED25604B2}" type="parTrans" cxnId="{02FF6701-C6DA-41CA-BB5C-BBAAAC93608E}">
      <dgm:prSet/>
      <dgm:spPr/>
      <dgm:t>
        <a:bodyPr/>
        <a:lstStyle/>
        <a:p>
          <a:endParaRPr lang="de-CH"/>
        </a:p>
      </dgm:t>
    </dgm:pt>
    <dgm:pt modelId="{720C9F3B-3BD2-4A81-A5F8-FF9CC7884991}" type="sibTrans" cxnId="{02FF6701-C6DA-41CA-BB5C-BBAAAC93608E}">
      <dgm:prSet/>
      <dgm:spPr/>
      <dgm:t>
        <a:bodyPr/>
        <a:lstStyle/>
        <a:p>
          <a:endParaRPr lang="de-CH"/>
        </a:p>
      </dgm:t>
    </dgm:pt>
    <dgm:pt modelId="{CE2D4A6A-9EEB-4010-9E58-08B0D30BA15C}" type="pres">
      <dgm:prSet presAssocID="{173758A3-57BE-46B0-B05A-E1E90D368F6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CH"/>
        </a:p>
      </dgm:t>
    </dgm:pt>
    <dgm:pt modelId="{FF7E2EF0-D36A-45A4-8B04-D243641365C7}" type="pres">
      <dgm:prSet presAssocID="{252DB266-B039-4AC8-A3CE-9A275F77F4CE}" presName="hierRoot1" presStyleCnt="0"/>
      <dgm:spPr/>
    </dgm:pt>
    <dgm:pt modelId="{5A5FA1D6-9745-4030-9A71-D625899E4B01}" type="pres">
      <dgm:prSet presAssocID="{252DB266-B039-4AC8-A3CE-9A275F77F4CE}" presName="composite" presStyleCnt="0"/>
      <dgm:spPr/>
    </dgm:pt>
    <dgm:pt modelId="{D928FE01-0E3E-43D1-956C-3EBA7DB6551D}" type="pres">
      <dgm:prSet presAssocID="{252DB266-B039-4AC8-A3CE-9A275F77F4CE}" presName="background" presStyleLbl="node0" presStyleIdx="0" presStyleCnt="2"/>
      <dgm:spPr/>
    </dgm:pt>
    <dgm:pt modelId="{CA120C9C-24EE-49E4-A2B5-58285DE10049}" type="pres">
      <dgm:prSet presAssocID="{252DB266-B039-4AC8-A3CE-9A275F77F4CE}" presName="text" presStyleLbl="fgAcc0" presStyleIdx="0" presStyleCnt="2" custLinFactNeighborX="-61559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CBAD5B82-F103-4447-989C-8FF1D03D61DE}" type="pres">
      <dgm:prSet presAssocID="{252DB266-B039-4AC8-A3CE-9A275F77F4CE}" presName="hierChild2" presStyleCnt="0"/>
      <dgm:spPr/>
    </dgm:pt>
    <dgm:pt modelId="{907C75EB-1675-4307-9F92-B4C01A8AFEA9}" type="pres">
      <dgm:prSet presAssocID="{95E2E003-65D6-4F58-80D1-960FA64C8BB1}" presName="hierRoot1" presStyleCnt="0"/>
      <dgm:spPr/>
    </dgm:pt>
    <dgm:pt modelId="{A24A3941-AD47-4C04-9633-93ED82B00152}" type="pres">
      <dgm:prSet presAssocID="{95E2E003-65D6-4F58-80D1-960FA64C8BB1}" presName="composite" presStyleCnt="0"/>
      <dgm:spPr/>
    </dgm:pt>
    <dgm:pt modelId="{DC298837-44C4-47C7-A3C7-9D198B0B3CE5}" type="pres">
      <dgm:prSet presAssocID="{95E2E003-65D6-4F58-80D1-960FA64C8BB1}" presName="background" presStyleLbl="node0" presStyleIdx="1" presStyleCnt="2"/>
      <dgm:spPr/>
    </dgm:pt>
    <dgm:pt modelId="{EAEC3DB1-87F9-46CF-BB08-75FF0269C081}" type="pres">
      <dgm:prSet presAssocID="{95E2E003-65D6-4F58-80D1-960FA64C8BB1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0CDC4224-48D9-4A87-B068-9FE2854F4BF9}" type="pres">
      <dgm:prSet presAssocID="{95E2E003-65D6-4F58-80D1-960FA64C8BB1}" presName="hierChild2" presStyleCnt="0"/>
      <dgm:spPr/>
    </dgm:pt>
    <dgm:pt modelId="{A3D844A1-3599-4F05-AE2C-84D6F53895B7}" type="pres">
      <dgm:prSet presAssocID="{B1E35123-464E-4223-9227-DFFBBF89E6E8}" presName="Name10" presStyleLbl="parChTrans1D2" presStyleIdx="0" presStyleCnt="2"/>
      <dgm:spPr/>
      <dgm:t>
        <a:bodyPr/>
        <a:lstStyle/>
        <a:p>
          <a:endParaRPr lang="de-CH"/>
        </a:p>
      </dgm:t>
    </dgm:pt>
    <dgm:pt modelId="{56FD701A-EEEA-4B3A-BE6E-A9D9CDFBE393}" type="pres">
      <dgm:prSet presAssocID="{961B69E5-A5F0-4EAA-8F6C-DF1782D14150}" presName="hierRoot2" presStyleCnt="0"/>
      <dgm:spPr/>
    </dgm:pt>
    <dgm:pt modelId="{EA52F5BB-F901-40DC-B935-D7F2182FB830}" type="pres">
      <dgm:prSet presAssocID="{961B69E5-A5F0-4EAA-8F6C-DF1782D14150}" presName="composite2" presStyleCnt="0"/>
      <dgm:spPr/>
    </dgm:pt>
    <dgm:pt modelId="{D708F1ED-B4FD-491A-9A48-8313C8F77F24}" type="pres">
      <dgm:prSet presAssocID="{961B69E5-A5F0-4EAA-8F6C-DF1782D14150}" presName="background2" presStyleLbl="asst1" presStyleIdx="0" presStyleCnt="3"/>
      <dgm:spPr/>
      <dgm:t>
        <a:bodyPr/>
        <a:lstStyle/>
        <a:p>
          <a:endParaRPr lang="de-CH"/>
        </a:p>
      </dgm:t>
    </dgm:pt>
    <dgm:pt modelId="{E074789E-17CD-4041-9979-8A44CB0105A7}" type="pres">
      <dgm:prSet presAssocID="{961B69E5-A5F0-4EAA-8F6C-DF1782D14150}" presName="text2" presStyleLbl="fgAcc2" presStyleIdx="0" presStyleCnt="2" custLinFactNeighborX="-37233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64D1975E-25B3-4BCC-9E69-E41F277D41F4}" type="pres">
      <dgm:prSet presAssocID="{961B69E5-A5F0-4EAA-8F6C-DF1782D14150}" presName="hierChild3" presStyleCnt="0"/>
      <dgm:spPr/>
    </dgm:pt>
    <dgm:pt modelId="{5DC41E70-FFCF-4579-A8C2-BAFF29B51A18}" type="pres">
      <dgm:prSet presAssocID="{14828AEC-66BF-4EA6-B164-8D4EF645CF22}" presName="Name17" presStyleLbl="parChTrans1D3" presStyleIdx="0" presStyleCnt="2"/>
      <dgm:spPr/>
      <dgm:t>
        <a:bodyPr/>
        <a:lstStyle/>
        <a:p>
          <a:endParaRPr lang="de-CH"/>
        </a:p>
      </dgm:t>
    </dgm:pt>
    <dgm:pt modelId="{DB4B84BC-B48C-4AFE-BFDA-E97558D4E477}" type="pres">
      <dgm:prSet presAssocID="{991BF354-98BA-4308-8711-381C9A6394C7}" presName="hierRoot3" presStyleCnt="0"/>
      <dgm:spPr/>
    </dgm:pt>
    <dgm:pt modelId="{507D5940-B4F4-4C4F-B4CC-473682C992E4}" type="pres">
      <dgm:prSet presAssocID="{991BF354-98BA-4308-8711-381C9A6394C7}" presName="composite3" presStyleCnt="0"/>
      <dgm:spPr/>
    </dgm:pt>
    <dgm:pt modelId="{235B97D3-3F7D-492E-9020-5427D0C17DF6}" type="pres">
      <dgm:prSet presAssocID="{991BF354-98BA-4308-8711-381C9A6394C7}" presName="background3" presStyleLbl="node3" presStyleIdx="0" presStyleCnt="1"/>
      <dgm:spPr/>
    </dgm:pt>
    <dgm:pt modelId="{6FE6ABB5-AF6F-4701-A084-5117A8D7BB9A}" type="pres">
      <dgm:prSet presAssocID="{991BF354-98BA-4308-8711-381C9A6394C7}" presName="text3" presStyleLbl="fgAcc3" presStyleIdx="0" presStyleCnt="2" custScaleX="114990" custLinFactNeighborX="-37233" custLinFactNeighborY="-4510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1F65864E-3D1B-4F3D-8168-88FC36710917}" type="pres">
      <dgm:prSet presAssocID="{991BF354-98BA-4308-8711-381C9A6394C7}" presName="hierChild4" presStyleCnt="0"/>
      <dgm:spPr/>
    </dgm:pt>
    <dgm:pt modelId="{4560875D-BACB-430E-913A-0C15189FE992}" type="pres">
      <dgm:prSet presAssocID="{F6B1153F-41B4-47BB-8C8C-552ED25604B2}" presName="Name23" presStyleLbl="parChTrans1D4" presStyleIdx="0" presStyleCnt="2"/>
      <dgm:spPr/>
      <dgm:t>
        <a:bodyPr/>
        <a:lstStyle/>
        <a:p>
          <a:endParaRPr lang="de-CH"/>
        </a:p>
      </dgm:t>
    </dgm:pt>
    <dgm:pt modelId="{DC62C258-F2C2-4B56-9898-4F11D6976B4A}" type="pres">
      <dgm:prSet presAssocID="{B7F0117E-9DCA-474F-A65A-0C5BC6C96056}" presName="hierRoot4" presStyleCnt="0"/>
      <dgm:spPr/>
    </dgm:pt>
    <dgm:pt modelId="{9932BCF1-CB4F-4F44-87C1-599F0B6D077D}" type="pres">
      <dgm:prSet presAssocID="{B7F0117E-9DCA-474F-A65A-0C5BC6C96056}" presName="composite4" presStyleCnt="0"/>
      <dgm:spPr/>
    </dgm:pt>
    <dgm:pt modelId="{8B68715F-9BFD-44B7-9DDA-2C0A6B3E497A}" type="pres">
      <dgm:prSet presAssocID="{B7F0117E-9DCA-474F-A65A-0C5BC6C96056}" presName="background4" presStyleLbl="node4" presStyleIdx="0" presStyleCnt="2"/>
      <dgm:spPr/>
    </dgm:pt>
    <dgm:pt modelId="{3DA91DBE-032C-4F63-9A56-558714F3E1B3}" type="pres">
      <dgm:prSet presAssocID="{B7F0117E-9DCA-474F-A65A-0C5BC6C96056}" presName="text4" presStyleLbl="fgAcc4" presStyleIdx="0" presStyleCnt="2" custLinFactNeighborX="-37206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E210B4BB-AADC-4E3B-AC95-0627DAF28BE7}" type="pres">
      <dgm:prSet presAssocID="{B7F0117E-9DCA-474F-A65A-0C5BC6C96056}" presName="hierChild5" presStyleCnt="0"/>
      <dgm:spPr/>
    </dgm:pt>
    <dgm:pt modelId="{2ED61F67-150D-43E3-A601-6CDBD42D6CFE}" type="pres">
      <dgm:prSet presAssocID="{D8F89AED-F86F-4781-BDC9-98BA0F7138BA}" presName="Name10" presStyleLbl="parChTrans1D2" presStyleIdx="1" presStyleCnt="2"/>
      <dgm:spPr/>
      <dgm:t>
        <a:bodyPr/>
        <a:lstStyle/>
        <a:p>
          <a:endParaRPr lang="de-CH"/>
        </a:p>
      </dgm:t>
    </dgm:pt>
    <dgm:pt modelId="{3B54D8B4-65B3-4BD1-BD8C-2EFB0191AF9D}" type="pres">
      <dgm:prSet presAssocID="{51141558-D0E9-4921-ABEF-6EC534281466}" presName="hierRoot2" presStyleCnt="0"/>
      <dgm:spPr/>
    </dgm:pt>
    <dgm:pt modelId="{E539E84A-A519-43B1-9B6A-E01E8D69D049}" type="pres">
      <dgm:prSet presAssocID="{51141558-D0E9-4921-ABEF-6EC534281466}" presName="composite2" presStyleCnt="0"/>
      <dgm:spPr/>
    </dgm:pt>
    <dgm:pt modelId="{EFEB89C7-8A18-4906-9900-47976677A4EB}" type="pres">
      <dgm:prSet presAssocID="{51141558-D0E9-4921-ABEF-6EC534281466}" presName="background2" presStyleLbl="asst1" presStyleIdx="1" presStyleCnt="3"/>
      <dgm:spPr/>
    </dgm:pt>
    <dgm:pt modelId="{4D4DB1DF-797E-4BDD-AD0E-08DB5CA62CA9}" type="pres">
      <dgm:prSet presAssocID="{51141558-D0E9-4921-ABEF-6EC534281466}" presName="text2" presStyleLbl="fgAcc2" presStyleIdx="1" presStyleCnt="2" custLinFactNeighborX="51897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240B859D-335D-4260-8121-9753385EEBD8}" type="pres">
      <dgm:prSet presAssocID="{51141558-D0E9-4921-ABEF-6EC534281466}" presName="hierChild3" presStyleCnt="0"/>
      <dgm:spPr/>
    </dgm:pt>
    <dgm:pt modelId="{DF6EE856-0554-4537-9DC3-E2B54AB391AC}" type="pres">
      <dgm:prSet presAssocID="{A0614A04-073A-4944-BC79-319F702D9CAA}" presName="Name17" presStyleLbl="parChTrans1D3" presStyleIdx="1" presStyleCnt="2"/>
      <dgm:spPr/>
      <dgm:t>
        <a:bodyPr/>
        <a:lstStyle/>
        <a:p>
          <a:endParaRPr lang="de-CH"/>
        </a:p>
      </dgm:t>
    </dgm:pt>
    <dgm:pt modelId="{8A065DA6-3F3A-4FFC-BA4A-23CB7661DC64}" type="pres">
      <dgm:prSet presAssocID="{040B3B26-BCBD-4667-8610-E74270B4ADEA}" presName="hierRoot3" presStyleCnt="0"/>
      <dgm:spPr/>
    </dgm:pt>
    <dgm:pt modelId="{70CFE284-D2F8-4698-B502-13904901F495}" type="pres">
      <dgm:prSet presAssocID="{040B3B26-BCBD-4667-8610-E74270B4ADEA}" presName="composite3" presStyleCnt="0"/>
      <dgm:spPr/>
    </dgm:pt>
    <dgm:pt modelId="{57D0989B-D50B-49C2-A425-01D5548E0586}" type="pres">
      <dgm:prSet presAssocID="{040B3B26-BCBD-4667-8610-E74270B4ADEA}" presName="background3" presStyleLbl="asst1" presStyleIdx="2" presStyleCnt="3"/>
      <dgm:spPr/>
    </dgm:pt>
    <dgm:pt modelId="{E97C3099-6A24-4F70-AF26-59608B83A2CF}" type="pres">
      <dgm:prSet presAssocID="{040B3B26-BCBD-4667-8610-E74270B4ADEA}" presName="text3" presStyleLbl="fgAcc3" presStyleIdx="1" presStyleCnt="2" custLinFactNeighborX="51708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3D312C0A-4F39-4C7F-8F94-8255CA8FCD4A}" type="pres">
      <dgm:prSet presAssocID="{040B3B26-BCBD-4667-8610-E74270B4ADEA}" presName="hierChild4" presStyleCnt="0"/>
      <dgm:spPr/>
    </dgm:pt>
    <dgm:pt modelId="{B5020923-6F5C-4D11-9C30-B4AE10F0D958}" type="pres">
      <dgm:prSet presAssocID="{9AD8F741-199B-494A-B064-9D1ACFFE8DC8}" presName="Name23" presStyleLbl="parChTrans1D4" presStyleIdx="1" presStyleCnt="2"/>
      <dgm:spPr/>
      <dgm:t>
        <a:bodyPr/>
        <a:lstStyle/>
        <a:p>
          <a:endParaRPr lang="de-CH"/>
        </a:p>
      </dgm:t>
    </dgm:pt>
    <dgm:pt modelId="{81E6A8A0-03EF-4E29-9FB1-E6E98B6AA345}" type="pres">
      <dgm:prSet presAssocID="{9C246BC1-002E-469C-AA0B-5ADB909DE230}" presName="hierRoot4" presStyleCnt="0"/>
      <dgm:spPr/>
    </dgm:pt>
    <dgm:pt modelId="{C93E0C22-693F-4B4D-9D10-9D86F36D85C5}" type="pres">
      <dgm:prSet presAssocID="{9C246BC1-002E-469C-AA0B-5ADB909DE230}" presName="composite4" presStyleCnt="0"/>
      <dgm:spPr/>
    </dgm:pt>
    <dgm:pt modelId="{782B4CD5-13E1-44F9-8684-13E0843E1528}" type="pres">
      <dgm:prSet presAssocID="{9C246BC1-002E-469C-AA0B-5ADB909DE230}" presName="background4" presStyleLbl="node4" presStyleIdx="1" presStyleCnt="2"/>
      <dgm:spPr/>
    </dgm:pt>
    <dgm:pt modelId="{6320818C-1DA9-4F05-8B0E-870BA53B6104}" type="pres">
      <dgm:prSet presAssocID="{9C246BC1-002E-469C-AA0B-5ADB909DE230}" presName="text4" presStyleLbl="fgAcc4" presStyleIdx="1" presStyleCnt="2" custLinFactNeighborX="51811">
        <dgm:presLayoutVars>
          <dgm:chPref val="3"/>
        </dgm:presLayoutVars>
      </dgm:prSet>
      <dgm:spPr/>
      <dgm:t>
        <a:bodyPr/>
        <a:lstStyle/>
        <a:p>
          <a:endParaRPr lang="de-CH"/>
        </a:p>
      </dgm:t>
    </dgm:pt>
    <dgm:pt modelId="{BE8870A0-B191-481F-9FA0-408638BBE744}" type="pres">
      <dgm:prSet presAssocID="{9C246BC1-002E-469C-AA0B-5ADB909DE230}" presName="hierChild5" presStyleCnt="0"/>
      <dgm:spPr/>
    </dgm:pt>
  </dgm:ptLst>
  <dgm:cxnLst>
    <dgm:cxn modelId="{D20B5C83-CEB8-49A7-AEEA-2C8B032F32F7}" type="presOf" srcId="{961B69E5-A5F0-4EAA-8F6C-DF1782D14150}" destId="{E074789E-17CD-4041-9979-8A44CB0105A7}" srcOrd="0" destOrd="0" presId="urn:microsoft.com/office/officeart/2005/8/layout/hierarchy1"/>
    <dgm:cxn modelId="{AA5C6DB1-6BFA-4966-8ADC-DFBD70B67747}" type="presOf" srcId="{252DB266-B039-4AC8-A3CE-9A275F77F4CE}" destId="{CA120C9C-24EE-49E4-A2B5-58285DE10049}" srcOrd="0" destOrd="0" presId="urn:microsoft.com/office/officeart/2005/8/layout/hierarchy1"/>
    <dgm:cxn modelId="{20CAC601-8E77-4C4C-AA25-604BA13553E8}" type="presOf" srcId="{B7F0117E-9DCA-474F-A65A-0C5BC6C96056}" destId="{3DA91DBE-032C-4F63-9A56-558714F3E1B3}" srcOrd="0" destOrd="0" presId="urn:microsoft.com/office/officeart/2005/8/layout/hierarchy1"/>
    <dgm:cxn modelId="{E8FB4903-91E6-4DC3-8140-AE8C20EC8243}" type="presOf" srcId="{D8F89AED-F86F-4781-BDC9-98BA0F7138BA}" destId="{2ED61F67-150D-43E3-A601-6CDBD42D6CFE}" srcOrd="0" destOrd="0" presId="urn:microsoft.com/office/officeart/2005/8/layout/hierarchy1"/>
    <dgm:cxn modelId="{EB3AE7A9-F57B-4812-9CEC-6B8EFBB48DE2}" type="presOf" srcId="{9C246BC1-002E-469C-AA0B-5ADB909DE230}" destId="{6320818C-1DA9-4F05-8B0E-870BA53B6104}" srcOrd="0" destOrd="0" presId="urn:microsoft.com/office/officeart/2005/8/layout/hierarchy1"/>
    <dgm:cxn modelId="{3FF179A8-1A18-4241-AC1B-8DF44F4C5F39}" srcId="{961B69E5-A5F0-4EAA-8F6C-DF1782D14150}" destId="{991BF354-98BA-4308-8711-381C9A6394C7}" srcOrd="0" destOrd="0" parTransId="{14828AEC-66BF-4EA6-B164-8D4EF645CF22}" sibTransId="{221ECBE7-A78E-4216-8F76-6FCC3AB34E40}"/>
    <dgm:cxn modelId="{6FEC78B3-ED85-4D74-8F42-4428EC128734}" type="presOf" srcId="{51141558-D0E9-4921-ABEF-6EC534281466}" destId="{4D4DB1DF-797E-4BDD-AD0E-08DB5CA62CA9}" srcOrd="0" destOrd="0" presId="urn:microsoft.com/office/officeart/2005/8/layout/hierarchy1"/>
    <dgm:cxn modelId="{96604A53-31DE-467B-BF08-BA87C9C24765}" type="presOf" srcId="{95E2E003-65D6-4F58-80D1-960FA64C8BB1}" destId="{EAEC3DB1-87F9-46CF-BB08-75FF0269C081}" srcOrd="0" destOrd="0" presId="urn:microsoft.com/office/officeart/2005/8/layout/hierarchy1"/>
    <dgm:cxn modelId="{02FF6701-C6DA-41CA-BB5C-BBAAAC93608E}" srcId="{991BF354-98BA-4308-8711-381C9A6394C7}" destId="{B7F0117E-9DCA-474F-A65A-0C5BC6C96056}" srcOrd="0" destOrd="0" parTransId="{F6B1153F-41B4-47BB-8C8C-552ED25604B2}" sibTransId="{720C9F3B-3BD2-4A81-A5F8-FF9CC7884991}"/>
    <dgm:cxn modelId="{55C75FF0-A74F-431D-9F29-58056BE0BF36}" type="presOf" srcId="{9AD8F741-199B-494A-B064-9D1ACFFE8DC8}" destId="{B5020923-6F5C-4D11-9C30-B4AE10F0D958}" srcOrd="0" destOrd="0" presId="urn:microsoft.com/office/officeart/2005/8/layout/hierarchy1"/>
    <dgm:cxn modelId="{FE6108A0-1AC9-4AE5-9F45-6A5912C40401}" type="presOf" srcId="{F6B1153F-41B4-47BB-8C8C-552ED25604B2}" destId="{4560875D-BACB-430E-913A-0C15189FE992}" srcOrd="0" destOrd="0" presId="urn:microsoft.com/office/officeart/2005/8/layout/hierarchy1"/>
    <dgm:cxn modelId="{F2C8FB0C-0B14-4A58-8E99-83FF4D7A9D03}" type="presOf" srcId="{991BF354-98BA-4308-8711-381C9A6394C7}" destId="{6FE6ABB5-AF6F-4701-A084-5117A8D7BB9A}" srcOrd="0" destOrd="0" presId="urn:microsoft.com/office/officeart/2005/8/layout/hierarchy1"/>
    <dgm:cxn modelId="{7FE3A5E3-EA0E-4DA0-AA42-3DBACFAE4639}" srcId="{040B3B26-BCBD-4667-8610-E74270B4ADEA}" destId="{9C246BC1-002E-469C-AA0B-5ADB909DE230}" srcOrd="0" destOrd="0" parTransId="{9AD8F741-199B-494A-B064-9D1ACFFE8DC8}" sibTransId="{A5CB9C30-183C-4E73-9A16-C7485377B8CF}"/>
    <dgm:cxn modelId="{3729AAED-8839-4D0C-9BC6-4C1892E67825}" srcId="{173758A3-57BE-46B0-B05A-E1E90D368F67}" destId="{252DB266-B039-4AC8-A3CE-9A275F77F4CE}" srcOrd="0" destOrd="0" parTransId="{D0503FBE-CBBF-4AE6-9625-DD8D02C4ECD2}" sibTransId="{58B16273-4FC1-49B6-9F88-8B62025F0CE7}"/>
    <dgm:cxn modelId="{4CF244D1-5D2A-4E01-90B8-86E0C167918A}" type="presOf" srcId="{173758A3-57BE-46B0-B05A-E1E90D368F67}" destId="{CE2D4A6A-9EEB-4010-9E58-08B0D30BA15C}" srcOrd="0" destOrd="0" presId="urn:microsoft.com/office/officeart/2005/8/layout/hierarchy1"/>
    <dgm:cxn modelId="{1D8E72C4-61DC-4842-BC4A-465ABC707EDC}" srcId="{95E2E003-65D6-4F58-80D1-960FA64C8BB1}" destId="{51141558-D0E9-4921-ABEF-6EC534281466}" srcOrd="1" destOrd="0" parTransId="{D8F89AED-F86F-4781-BDC9-98BA0F7138BA}" sibTransId="{7E4D0F3B-9FE6-4713-AE15-92997F4AB584}"/>
    <dgm:cxn modelId="{72BA2AC8-2EBD-4C1C-AE2C-8AE8FAFA6E3B}" type="presOf" srcId="{040B3B26-BCBD-4667-8610-E74270B4ADEA}" destId="{E97C3099-6A24-4F70-AF26-59608B83A2CF}" srcOrd="0" destOrd="0" presId="urn:microsoft.com/office/officeart/2005/8/layout/hierarchy1"/>
    <dgm:cxn modelId="{AE08BEAC-C008-4EBD-BF0F-552D63921757}" type="presOf" srcId="{B1E35123-464E-4223-9227-DFFBBF89E6E8}" destId="{A3D844A1-3599-4F05-AE2C-84D6F53895B7}" srcOrd="0" destOrd="0" presId="urn:microsoft.com/office/officeart/2005/8/layout/hierarchy1"/>
    <dgm:cxn modelId="{49D59D34-A873-4AA7-A9C6-E1E51E9BC857}" srcId="{95E2E003-65D6-4F58-80D1-960FA64C8BB1}" destId="{961B69E5-A5F0-4EAA-8F6C-DF1782D14150}" srcOrd="0" destOrd="0" parTransId="{B1E35123-464E-4223-9227-DFFBBF89E6E8}" sibTransId="{0B775048-121F-400E-B2A0-EA9DC07A5768}"/>
    <dgm:cxn modelId="{F7DA8211-1D74-4C66-88FF-11EB466844B7}" srcId="{173758A3-57BE-46B0-B05A-E1E90D368F67}" destId="{95E2E003-65D6-4F58-80D1-960FA64C8BB1}" srcOrd="1" destOrd="0" parTransId="{7B43D452-3789-43C2-A504-1ADF98C9D584}" sibTransId="{89B12CD4-1DC3-4503-8B22-AD01A8B0A07F}"/>
    <dgm:cxn modelId="{CEF6C6BC-FA83-4AEC-A085-B4D160968074}" type="presOf" srcId="{14828AEC-66BF-4EA6-B164-8D4EF645CF22}" destId="{5DC41E70-FFCF-4579-A8C2-BAFF29B51A18}" srcOrd="0" destOrd="0" presId="urn:microsoft.com/office/officeart/2005/8/layout/hierarchy1"/>
    <dgm:cxn modelId="{CF6E8D70-F3B9-494B-B596-BCA8DBE6E6B7}" srcId="{51141558-D0E9-4921-ABEF-6EC534281466}" destId="{040B3B26-BCBD-4667-8610-E74270B4ADEA}" srcOrd="0" destOrd="0" parTransId="{A0614A04-073A-4944-BC79-319F702D9CAA}" sibTransId="{D48452C2-11CD-4505-8256-981BFD1ACCCD}"/>
    <dgm:cxn modelId="{E5F39014-0C3A-4CBE-B2BE-CC4ADCE3D312}" type="presOf" srcId="{A0614A04-073A-4944-BC79-319F702D9CAA}" destId="{DF6EE856-0554-4537-9DC3-E2B54AB391AC}" srcOrd="0" destOrd="0" presId="urn:microsoft.com/office/officeart/2005/8/layout/hierarchy1"/>
    <dgm:cxn modelId="{7DB0B543-0306-4E05-83F5-69D433BE94A9}" type="presParOf" srcId="{CE2D4A6A-9EEB-4010-9E58-08B0D30BA15C}" destId="{FF7E2EF0-D36A-45A4-8B04-D243641365C7}" srcOrd="0" destOrd="0" presId="urn:microsoft.com/office/officeart/2005/8/layout/hierarchy1"/>
    <dgm:cxn modelId="{55817E15-1725-4A1A-ADF4-5A509CD52016}" type="presParOf" srcId="{FF7E2EF0-D36A-45A4-8B04-D243641365C7}" destId="{5A5FA1D6-9745-4030-9A71-D625899E4B01}" srcOrd="0" destOrd="0" presId="urn:microsoft.com/office/officeart/2005/8/layout/hierarchy1"/>
    <dgm:cxn modelId="{629CA64D-59ED-4A22-B8D9-222BE64ED5A4}" type="presParOf" srcId="{5A5FA1D6-9745-4030-9A71-D625899E4B01}" destId="{D928FE01-0E3E-43D1-956C-3EBA7DB6551D}" srcOrd="0" destOrd="0" presId="urn:microsoft.com/office/officeart/2005/8/layout/hierarchy1"/>
    <dgm:cxn modelId="{84A3A3A7-9E06-49EC-8ADC-DAA747AF0826}" type="presParOf" srcId="{5A5FA1D6-9745-4030-9A71-D625899E4B01}" destId="{CA120C9C-24EE-49E4-A2B5-58285DE10049}" srcOrd="1" destOrd="0" presId="urn:microsoft.com/office/officeart/2005/8/layout/hierarchy1"/>
    <dgm:cxn modelId="{78C4778C-0D19-4935-96B2-97C4D4B56164}" type="presParOf" srcId="{FF7E2EF0-D36A-45A4-8B04-D243641365C7}" destId="{CBAD5B82-F103-4447-989C-8FF1D03D61DE}" srcOrd="1" destOrd="0" presId="urn:microsoft.com/office/officeart/2005/8/layout/hierarchy1"/>
    <dgm:cxn modelId="{0EE7CFA5-550C-4F81-B2D0-24C6DEEDA158}" type="presParOf" srcId="{CE2D4A6A-9EEB-4010-9E58-08B0D30BA15C}" destId="{907C75EB-1675-4307-9F92-B4C01A8AFEA9}" srcOrd="1" destOrd="0" presId="urn:microsoft.com/office/officeart/2005/8/layout/hierarchy1"/>
    <dgm:cxn modelId="{5DACDC79-9FDF-488D-A70B-E7730A2B7266}" type="presParOf" srcId="{907C75EB-1675-4307-9F92-B4C01A8AFEA9}" destId="{A24A3941-AD47-4C04-9633-93ED82B00152}" srcOrd="0" destOrd="0" presId="urn:microsoft.com/office/officeart/2005/8/layout/hierarchy1"/>
    <dgm:cxn modelId="{DA2D0AC3-F6C7-454B-A64D-4A303550B166}" type="presParOf" srcId="{A24A3941-AD47-4C04-9633-93ED82B00152}" destId="{DC298837-44C4-47C7-A3C7-9D198B0B3CE5}" srcOrd="0" destOrd="0" presId="urn:microsoft.com/office/officeart/2005/8/layout/hierarchy1"/>
    <dgm:cxn modelId="{510DE4D4-2C70-4425-905C-C88E6785EEE9}" type="presParOf" srcId="{A24A3941-AD47-4C04-9633-93ED82B00152}" destId="{EAEC3DB1-87F9-46CF-BB08-75FF0269C081}" srcOrd="1" destOrd="0" presId="urn:microsoft.com/office/officeart/2005/8/layout/hierarchy1"/>
    <dgm:cxn modelId="{9D15810B-8A81-4859-B645-80492DBB29EE}" type="presParOf" srcId="{907C75EB-1675-4307-9F92-B4C01A8AFEA9}" destId="{0CDC4224-48D9-4A87-B068-9FE2854F4BF9}" srcOrd="1" destOrd="0" presId="urn:microsoft.com/office/officeart/2005/8/layout/hierarchy1"/>
    <dgm:cxn modelId="{BA9AFB18-0C82-47C1-91F5-C943AC4E8222}" type="presParOf" srcId="{0CDC4224-48D9-4A87-B068-9FE2854F4BF9}" destId="{A3D844A1-3599-4F05-AE2C-84D6F53895B7}" srcOrd="0" destOrd="0" presId="urn:microsoft.com/office/officeart/2005/8/layout/hierarchy1"/>
    <dgm:cxn modelId="{A7388F7F-7E65-4C0B-B108-94368D7544E3}" type="presParOf" srcId="{0CDC4224-48D9-4A87-B068-9FE2854F4BF9}" destId="{56FD701A-EEEA-4B3A-BE6E-A9D9CDFBE393}" srcOrd="1" destOrd="0" presId="urn:microsoft.com/office/officeart/2005/8/layout/hierarchy1"/>
    <dgm:cxn modelId="{F7984F97-0D21-4A06-85D7-4ED04C0F4C48}" type="presParOf" srcId="{56FD701A-EEEA-4B3A-BE6E-A9D9CDFBE393}" destId="{EA52F5BB-F901-40DC-B935-D7F2182FB830}" srcOrd="0" destOrd="0" presId="urn:microsoft.com/office/officeart/2005/8/layout/hierarchy1"/>
    <dgm:cxn modelId="{14E33DB9-FD73-4417-8B81-5331FA8B1ED2}" type="presParOf" srcId="{EA52F5BB-F901-40DC-B935-D7F2182FB830}" destId="{D708F1ED-B4FD-491A-9A48-8313C8F77F24}" srcOrd="0" destOrd="0" presId="urn:microsoft.com/office/officeart/2005/8/layout/hierarchy1"/>
    <dgm:cxn modelId="{37D77810-F217-45CF-B8A2-0873129C3899}" type="presParOf" srcId="{EA52F5BB-F901-40DC-B935-D7F2182FB830}" destId="{E074789E-17CD-4041-9979-8A44CB0105A7}" srcOrd="1" destOrd="0" presId="urn:microsoft.com/office/officeart/2005/8/layout/hierarchy1"/>
    <dgm:cxn modelId="{D64C3BC2-418E-4B4D-B2B6-D4B170B9B217}" type="presParOf" srcId="{56FD701A-EEEA-4B3A-BE6E-A9D9CDFBE393}" destId="{64D1975E-25B3-4BCC-9E69-E41F277D41F4}" srcOrd="1" destOrd="0" presId="urn:microsoft.com/office/officeart/2005/8/layout/hierarchy1"/>
    <dgm:cxn modelId="{0EF0D6A0-C786-4D79-BE44-BDEAE66D1979}" type="presParOf" srcId="{64D1975E-25B3-4BCC-9E69-E41F277D41F4}" destId="{5DC41E70-FFCF-4579-A8C2-BAFF29B51A18}" srcOrd="0" destOrd="0" presId="urn:microsoft.com/office/officeart/2005/8/layout/hierarchy1"/>
    <dgm:cxn modelId="{187AA588-107B-4091-9087-4531E56BEFF6}" type="presParOf" srcId="{64D1975E-25B3-4BCC-9E69-E41F277D41F4}" destId="{DB4B84BC-B48C-4AFE-BFDA-E97558D4E477}" srcOrd="1" destOrd="0" presId="urn:microsoft.com/office/officeart/2005/8/layout/hierarchy1"/>
    <dgm:cxn modelId="{117D90E0-3E47-4307-8A4A-B524F3FF34BA}" type="presParOf" srcId="{DB4B84BC-B48C-4AFE-BFDA-E97558D4E477}" destId="{507D5940-B4F4-4C4F-B4CC-473682C992E4}" srcOrd="0" destOrd="0" presId="urn:microsoft.com/office/officeart/2005/8/layout/hierarchy1"/>
    <dgm:cxn modelId="{54A9BA42-DF16-4FD7-B6F9-A3DEA85D671E}" type="presParOf" srcId="{507D5940-B4F4-4C4F-B4CC-473682C992E4}" destId="{235B97D3-3F7D-492E-9020-5427D0C17DF6}" srcOrd="0" destOrd="0" presId="urn:microsoft.com/office/officeart/2005/8/layout/hierarchy1"/>
    <dgm:cxn modelId="{039F04CF-72AD-4536-852C-8F0B23341033}" type="presParOf" srcId="{507D5940-B4F4-4C4F-B4CC-473682C992E4}" destId="{6FE6ABB5-AF6F-4701-A084-5117A8D7BB9A}" srcOrd="1" destOrd="0" presId="urn:microsoft.com/office/officeart/2005/8/layout/hierarchy1"/>
    <dgm:cxn modelId="{EE4D2BFD-47D3-45E2-A756-F3C89CFD24CA}" type="presParOf" srcId="{DB4B84BC-B48C-4AFE-BFDA-E97558D4E477}" destId="{1F65864E-3D1B-4F3D-8168-88FC36710917}" srcOrd="1" destOrd="0" presId="urn:microsoft.com/office/officeart/2005/8/layout/hierarchy1"/>
    <dgm:cxn modelId="{DAC4BEB4-A6AA-4B7B-B2A7-532EB64F56CE}" type="presParOf" srcId="{1F65864E-3D1B-4F3D-8168-88FC36710917}" destId="{4560875D-BACB-430E-913A-0C15189FE992}" srcOrd="0" destOrd="0" presId="urn:microsoft.com/office/officeart/2005/8/layout/hierarchy1"/>
    <dgm:cxn modelId="{615DED04-E90C-4263-ABD3-1CA9812122DC}" type="presParOf" srcId="{1F65864E-3D1B-4F3D-8168-88FC36710917}" destId="{DC62C258-F2C2-4B56-9898-4F11D6976B4A}" srcOrd="1" destOrd="0" presId="urn:microsoft.com/office/officeart/2005/8/layout/hierarchy1"/>
    <dgm:cxn modelId="{39B1B545-C48D-4B89-840A-DBE00CBE13C5}" type="presParOf" srcId="{DC62C258-F2C2-4B56-9898-4F11D6976B4A}" destId="{9932BCF1-CB4F-4F44-87C1-599F0B6D077D}" srcOrd="0" destOrd="0" presId="urn:microsoft.com/office/officeart/2005/8/layout/hierarchy1"/>
    <dgm:cxn modelId="{0EF7A8F1-BAEC-4689-8736-026AC17DCA70}" type="presParOf" srcId="{9932BCF1-CB4F-4F44-87C1-599F0B6D077D}" destId="{8B68715F-9BFD-44B7-9DDA-2C0A6B3E497A}" srcOrd="0" destOrd="0" presId="urn:microsoft.com/office/officeart/2005/8/layout/hierarchy1"/>
    <dgm:cxn modelId="{7672731B-8A91-47FD-8323-A925EDDE0344}" type="presParOf" srcId="{9932BCF1-CB4F-4F44-87C1-599F0B6D077D}" destId="{3DA91DBE-032C-4F63-9A56-558714F3E1B3}" srcOrd="1" destOrd="0" presId="urn:microsoft.com/office/officeart/2005/8/layout/hierarchy1"/>
    <dgm:cxn modelId="{7AF710D6-8A5F-478E-B44D-D1DAF6CEC1F3}" type="presParOf" srcId="{DC62C258-F2C2-4B56-9898-4F11D6976B4A}" destId="{E210B4BB-AADC-4E3B-AC95-0627DAF28BE7}" srcOrd="1" destOrd="0" presId="urn:microsoft.com/office/officeart/2005/8/layout/hierarchy1"/>
    <dgm:cxn modelId="{0266876B-B3AC-4F75-8D6F-E26B2F50585E}" type="presParOf" srcId="{0CDC4224-48D9-4A87-B068-9FE2854F4BF9}" destId="{2ED61F67-150D-43E3-A601-6CDBD42D6CFE}" srcOrd="2" destOrd="0" presId="urn:microsoft.com/office/officeart/2005/8/layout/hierarchy1"/>
    <dgm:cxn modelId="{6F074B4A-6AC7-464E-B9E1-D05726814E12}" type="presParOf" srcId="{0CDC4224-48D9-4A87-B068-9FE2854F4BF9}" destId="{3B54D8B4-65B3-4BD1-BD8C-2EFB0191AF9D}" srcOrd="3" destOrd="0" presId="urn:microsoft.com/office/officeart/2005/8/layout/hierarchy1"/>
    <dgm:cxn modelId="{7C52B7C9-BC33-453A-B4B2-A497AC75785B}" type="presParOf" srcId="{3B54D8B4-65B3-4BD1-BD8C-2EFB0191AF9D}" destId="{E539E84A-A519-43B1-9B6A-E01E8D69D049}" srcOrd="0" destOrd="0" presId="urn:microsoft.com/office/officeart/2005/8/layout/hierarchy1"/>
    <dgm:cxn modelId="{CC4EC60A-33C9-4BE3-A3D8-2A4D27DEB7DB}" type="presParOf" srcId="{E539E84A-A519-43B1-9B6A-E01E8D69D049}" destId="{EFEB89C7-8A18-4906-9900-47976677A4EB}" srcOrd="0" destOrd="0" presId="urn:microsoft.com/office/officeart/2005/8/layout/hierarchy1"/>
    <dgm:cxn modelId="{0D4B2C06-1EF7-4841-9B9A-2E0DA7116B6E}" type="presParOf" srcId="{E539E84A-A519-43B1-9B6A-E01E8D69D049}" destId="{4D4DB1DF-797E-4BDD-AD0E-08DB5CA62CA9}" srcOrd="1" destOrd="0" presId="urn:microsoft.com/office/officeart/2005/8/layout/hierarchy1"/>
    <dgm:cxn modelId="{DD2F4E6B-A9D3-469C-8C19-206DEE9DF39F}" type="presParOf" srcId="{3B54D8B4-65B3-4BD1-BD8C-2EFB0191AF9D}" destId="{240B859D-335D-4260-8121-9753385EEBD8}" srcOrd="1" destOrd="0" presId="urn:microsoft.com/office/officeart/2005/8/layout/hierarchy1"/>
    <dgm:cxn modelId="{085F8A72-3302-4891-94E2-A5AD8B72CEC7}" type="presParOf" srcId="{240B859D-335D-4260-8121-9753385EEBD8}" destId="{DF6EE856-0554-4537-9DC3-E2B54AB391AC}" srcOrd="0" destOrd="0" presId="urn:microsoft.com/office/officeart/2005/8/layout/hierarchy1"/>
    <dgm:cxn modelId="{AF8A5C2D-67F4-4517-8A00-858D04D1E25D}" type="presParOf" srcId="{240B859D-335D-4260-8121-9753385EEBD8}" destId="{8A065DA6-3F3A-4FFC-BA4A-23CB7661DC64}" srcOrd="1" destOrd="0" presId="urn:microsoft.com/office/officeart/2005/8/layout/hierarchy1"/>
    <dgm:cxn modelId="{BC931A0C-0BAC-481A-A6C1-430528AC4DED}" type="presParOf" srcId="{8A065DA6-3F3A-4FFC-BA4A-23CB7661DC64}" destId="{70CFE284-D2F8-4698-B502-13904901F495}" srcOrd="0" destOrd="0" presId="urn:microsoft.com/office/officeart/2005/8/layout/hierarchy1"/>
    <dgm:cxn modelId="{4D429EAC-0673-4C47-839F-A58E6399130D}" type="presParOf" srcId="{70CFE284-D2F8-4698-B502-13904901F495}" destId="{57D0989B-D50B-49C2-A425-01D5548E0586}" srcOrd="0" destOrd="0" presId="urn:microsoft.com/office/officeart/2005/8/layout/hierarchy1"/>
    <dgm:cxn modelId="{73B155D4-BB79-4F50-A8FE-704D85E0226D}" type="presParOf" srcId="{70CFE284-D2F8-4698-B502-13904901F495}" destId="{E97C3099-6A24-4F70-AF26-59608B83A2CF}" srcOrd="1" destOrd="0" presId="urn:microsoft.com/office/officeart/2005/8/layout/hierarchy1"/>
    <dgm:cxn modelId="{D79E7510-C231-4447-AD2B-DE2CD71FF378}" type="presParOf" srcId="{8A065DA6-3F3A-4FFC-BA4A-23CB7661DC64}" destId="{3D312C0A-4F39-4C7F-8F94-8255CA8FCD4A}" srcOrd="1" destOrd="0" presId="urn:microsoft.com/office/officeart/2005/8/layout/hierarchy1"/>
    <dgm:cxn modelId="{D99AB66D-2487-40B6-9BD7-AAB9E824E2C1}" type="presParOf" srcId="{3D312C0A-4F39-4C7F-8F94-8255CA8FCD4A}" destId="{B5020923-6F5C-4D11-9C30-B4AE10F0D958}" srcOrd="0" destOrd="0" presId="urn:microsoft.com/office/officeart/2005/8/layout/hierarchy1"/>
    <dgm:cxn modelId="{2DC7F329-BC41-4158-85B7-B1CD669FABC3}" type="presParOf" srcId="{3D312C0A-4F39-4C7F-8F94-8255CA8FCD4A}" destId="{81E6A8A0-03EF-4E29-9FB1-E6E98B6AA345}" srcOrd="1" destOrd="0" presId="urn:microsoft.com/office/officeart/2005/8/layout/hierarchy1"/>
    <dgm:cxn modelId="{A3B5FAC0-37A3-4079-9886-6D7C91FC5948}" type="presParOf" srcId="{81E6A8A0-03EF-4E29-9FB1-E6E98B6AA345}" destId="{C93E0C22-693F-4B4D-9D10-9D86F36D85C5}" srcOrd="0" destOrd="0" presId="urn:microsoft.com/office/officeart/2005/8/layout/hierarchy1"/>
    <dgm:cxn modelId="{13D8AA1B-0DDB-487D-B221-45DE1A9C28DF}" type="presParOf" srcId="{C93E0C22-693F-4B4D-9D10-9D86F36D85C5}" destId="{782B4CD5-13E1-44F9-8684-13E0843E1528}" srcOrd="0" destOrd="0" presId="urn:microsoft.com/office/officeart/2005/8/layout/hierarchy1"/>
    <dgm:cxn modelId="{51F66436-9CC0-4E14-BC36-7A7F85FF69B1}" type="presParOf" srcId="{C93E0C22-693F-4B4D-9D10-9D86F36D85C5}" destId="{6320818C-1DA9-4F05-8B0E-870BA53B6104}" srcOrd="1" destOrd="0" presId="urn:microsoft.com/office/officeart/2005/8/layout/hierarchy1"/>
    <dgm:cxn modelId="{704BC6E4-8F3C-43A9-AAEF-976784F37236}" type="presParOf" srcId="{81E6A8A0-03EF-4E29-9FB1-E6E98B6AA345}" destId="{BE8870A0-B191-481F-9FA0-408638BBE74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9832A7-11CB-4399-817F-B5D04DFD3F57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6ED1697A-A3EF-4FCC-B4CF-99227DF9ABC6}">
      <dgm:prSet phldrT="[Text]"/>
      <dgm:spPr/>
      <dgm:t>
        <a:bodyPr/>
        <a:lstStyle/>
        <a:p>
          <a:r>
            <a:rPr lang="de-CH" b="1" spc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Alarmauslösung</a:t>
          </a:r>
          <a:br>
            <a:rPr lang="de-CH" b="1" spc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de-CH" b="1" spc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de-CH" b="1" spc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de-CH" dirty="0" smtClean="0"/>
            <a:t>durch Mitglied des Notfallstabs</a:t>
          </a:r>
          <a:endParaRPr lang="de-CH" dirty="0"/>
        </a:p>
      </dgm:t>
    </dgm:pt>
    <dgm:pt modelId="{235037E0-C97A-4056-BAEF-CBACDF2B559D}" type="sibTrans" cxnId="{27A9E0EC-A35E-440F-927F-1A0347CA4009}">
      <dgm:prSet/>
      <dgm:spPr/>
      <dgm:t>
        <a:bodyPr/>
        <a:lstStyle/>
        <a:p>
          <a:endParaRPr lang="de-CH"/>
        </a:p>
      </dgm:t>
    </dgm:pt>
    <dgm:pt modelId="{98222FB7-2CF5-4B5B-AB29-0D4F85523ABB}" type="parTrans" cxnId="{27A9E0EC-A35E-440F-927F-1A0347CA4009}">
      <dgm:prSet/>
      <dgm:spPr/>
      <dgm:t>
        <a:bodyPr/>
        <a:lstStyle/>
        <a:p>
          <a:endParaRPr lang="de-CH"/>
        </a:p>
      </dgm:t>
    </dgm:pt>
    <dgm:pt modelId="{9080111C-1396-4AE5-AC8D-19B86874D4DB}">
      <dgm:prSet phldrT="[Text]"/>
      <dgm:spPr>
        <a:ln>
          <a:noFill/>
        </a:ln>
      </dgm:spPr>
      <dgm:t>
        <a:bodyPr/>
        <a:lstStyle/>
        <a:p>
          <a:pPr algn="l"/>
          <a:r>
            <a:rPr lang="de-CH" b="1" spc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anose="05050102010706020507" pitchFamily="18" charset="2"/>
            </a:rPr>
            <a:t> </a:t>
          </a:r>
          <a:r>
            <a:rPr lang="de-CH" b="1" spc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Evakuation</a:t>
          </a:r>
        </a:p>
        <a:p>
          <a:pPr algn="l"/>
          <a:r>
            <a:rPr lang="de-CH" b="1" spc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anose="05050102010706020507" pitchFamily="18" charset="2"/>
            </a:rPr>
            <a:t> </a:t>
          </a:r>
          <a:r>
            <a:rPr lang="de-CH" b="1" spc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Sich einschliessen</a:t>
          </a:r>
          <a:endParaRPr lang="de-CH" b="1" spc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A4E34F-80D6-469B-8864-C20F795559CF}" type="sibTrans" cxnId="{9F9C59EA-5DDC-406A-B5CC-9EC748307837}">
      <dgm:prSet/>
      <dgm:spPr/>
      <dgm:t>
        <a:bodyPr/>
        <a:lstStyle/>
        <a:p>
          <a:endParaRPr lang="de-CH"/>
        </a:p>
      </dgm:t>
    </dgm:pt>
    <dgm:pt modelId="{EEC99035-0323-4046-BC2C-76CB8FC7F4DA}" type="parTrans" cxnId="{9F9C59EA-5DDC-406A-B5CC-9EC748307837}">
      <dgm:prSet/>
      <dgm:spPr/>
      <dgm:t>
        <a:bodyPr/>
        <a:lstStyle/>
        <a:p>
          <a:endParaRPr lang="de-CH"/>
        </a:p>
      </dgm:t>
    </dgm:pt>
    <dgm:pt modelId="{1108D430-751A-496B-8FD2-E383911C1463}">
      <dgm:prSet phldrT="[Text]" custT="1"/>
      <dgm:spPr/>
      <dgm:t>
        <a:bodyPr/>
        <a:lstStyle/>
        <a:p>
          <a:pPr algn="l">
            <a:tabLst>
              <a:tab pos="92075" algn="l"/>
            </a:tabLst>
          </a:pPr>
          <a:r>
            <a:rPr lang="de-CH" sz="1000" b="1" spc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	Alarmierung:</a:t>
          </a:r>
        </a:p>
        <a:p>
          <a:pPr algn="l">
            <a:tabLst>
              <a:tab pos="92075" algn="l"/>
            </a:tabLst>
          </a:pPr>
          <a:r>
            <a:rPr lang="de-CH" sz="1000" dirty="0" smtClean="0"/>
            <a:t>	</a:t>
          </a:r>
          <a:r>
            <a:rPr lang="de-CH" sz="1000" dirty="0" smtClean="0">
              <a:latin typeface="Arial" panose="020B0604020202020204" pitchFamily="34" charset="0"/>
              <a:cs typeface="Arial" panose="020B0604020202020204" pitchFamily="34" charset="0"/>
            </a:rPr>
            <a:t>→ </a:t>
          </a:r>
          <a:r>
            <a:rPr lang="de-CH" sz="900" dirty="0" smtClean="0">
              <a:latin typeface="Arial" panose="020B0604020202020204" pitchFamily="34" charset="0"/>
              <a:cs typeface="Arial" panose="020B0604020202020204" pitchFamily="34" charset="0"/>
            </a:rPr>
            <a:t>Extern: </a:t>
          </a:r>
          <a:r>
            <a:rPr lang="de-CH" sz="900" dirty="0" smtClean="0"/>
            <a:t>Polizei/Feuerwehr</a:t>
          </a:r>
        </a:p>
        <a:p>
          <a:pPr algn="l">
            <a:tabLst>
              <a:tab pos="92075" algn="l"/>
            </a:tabLst>
          </a:pPr>
          <a:r>
            <a:rPr lang="de-CH" sz="900" dirty="0" smtClean="0"/>
            <a:t>	</a:t>
          </a:r>
          <a:r>
            <a:rPr lang="de-CH" sz="900" dirty="0" smtClean="0">
              <a:latin typeface="Arial" panose="020B0604020202020204" pitchFamily="34" charset="0"/>
              <a:cs typeface="Arial" panose="020B0604020202020204" pitchFamily="34" charset="0"/>
            </a:rPr>
            <a:t>→ Intern: </a:t>
          </a:r>
          <a:r>
            <a:rPr lang="de-CH" sz="900" dirty="0" smtClean="0"/>
            <a:t>Notfallstab</a:t>
          </a:r>
          <a:endParaRPr lang="de-CH" sz="900" dirty="0"/>
        </a:p>
      </dgm:t>
    </dgm:pt>
    <dgm:pt modelId="{A88F4D29-A362-4DD4-81C8-15CD8D86B80F}" type="sibTrans" cxnId="{60E614C9-053E-49FF-B20D-5AE3005B0F55}">
      <dgm:prSet/>
      <dgm:spPr/>
      <dgm:t>
        <a:bodyPr/>
        <a:lstStyle/>
        <a:p>
          <a:endParaRPr lang="de-CH"/>
        </a:p>
      </dgm:t>
    </dgm:pt>
    <dgm:pt modelId="{9B1F42D5-1656-4C02-AE3D-83C581EFA3A4}" type="parTrans" cxnId="{60E614C9-053E-49FF-B20D-5AE3005B0F55}">
      <dgm:prSet/>
      <dgm:spPr/>
      <dgm:t>
        <a:bodyPr/>
        <a:lstStyle/>
        <a:p>
          <a:endParaRPr lang="de-CH"/>
        </a:p>
      </dgm:t>
    </dgm:pt>
    <dgm:pt modelId="{D6EA59A3-FAA9-446E-ADA1-2C6C7660C7EE}">
      <dgm:prSet phldrT="[Text]"/>
      <dgm:spPr/>
      <dgm:t>
        <a:bodyPr/>
        <a:lstStyle/>
        <a:p>
          <a:pPr algn="l">
            <a:tabLst>
              <a:tab pos="92075" algn="l"/>
            </a:tabLst>
          </a:pPr>
          <a:r>
            <a:rPr lang="de-CH" b="1" spc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	Beurteilung der Lage:</a:t>
          </a:r>
        </a:p>
        <a:p>
          <a:pPr algn="l">
            <a:tabLst>
              <a:tab pos="92075" algn="l"/>
            </a:tabLst>
          </a:pPr>
          <a:r>
            <a:rPr lang="de-CH" dirty="0" smtClean="0">
              <a:latin typeface="Arial" panose="020B0604020202020204" pitchFamily="34" charset="0"/>
              <a:cs typeface="Arial" panose="020B0604020202020204" pitchFamily="34" charset="0"/>
            </a:rPr>
            <a:t>	→ </a:t>
          </a:r>
          <a:r>
            <a:rPr lang="de-CH" dirty="0" smtClean="0"/>
            <a:t>Was? </a:t>
          </a:r>
        </a:p>
        <a:p>
          <a:pPr algn="l">
            <a:tabLst>
              <a:tab pos="92075" algn="l"/>
            </a:tabLst>
          </a:pPr>
          <a:r>
            <a:rPr lang="de-CH" dirty="0" smtClean="0">
              <a:latin typeface="Arial" panose="020B0604020202020204" pitchFamily="34" charset="0"/>
              <a:cs typeface="Arial" panose="020B0604020202020204" pitchFamily="34" charset="0"/>
            </a:rPr>
            <a:t>	→ </a:t>
          </a:r>
          <a:r>
            <a:rPr lang="de-CH" dirty="0" smtClean="0"/>
            <a:t>Wo? </a:t>
          </a:r>
        </a:p>
        <a:p>
          <a:pPr algn="l">
            <a:tabLst>
              <a:tab pos="92075" algn="l"/>
            </a:tabLst>
          </a:pPr>
          <a:r>
            <a:rPr lang="de-CH" dirty="0" smtClean="0">
              <a:latin typeface="Arial" panose="020B0604020202020204" pitchFamily="34" charset="0"/>
              <a:cs typeface="Arial" panose="020B0604020202020204" pitchFamily="34" charset="0"/>
            </a:rPr>
            <a:t>	→ </a:t>
          </a:r>
          <a:r>
            <a:rPr lang="de-CH" dirty="0" smtClean="0"/>
            <a:t>Menschen in Gefahr?</a:t>
          </a:r>
          <a:endParaRPr lang="de-CH" dirty="0"/>
        </a:p>
      </dgm:t>
    </dgm:pt>
    <dgm:pt modelId="{C20A1D5D-AB95-45C3-9364-9E9C95B47D2F}" type="sibTrans" cxnId="{B2F71326-8CF8-44BD-85AB-C0DF05DBE399}">
      <dgm:prSet/>
      <dgm:spPr/>
      <dgm:t>
        <a:bodyPr/>
        <a:lstStyle/>
        <a:p>
          <a:endParaRPr lang="de-CH"/>
        </a:p>
      </dgm:t>
    </dgm:pt>
    <dgm:pt modelId="{BBB7E9EC-D257-43A1-8C37-1BA74A99FF8B}" type="parTrans" cxnId="{B2F71326-8CF8-44BD-85AB-C0DF05DBE399}">
      <dgm:prSet/>
      <dgm:spPr/>
      <dgm:t>
        <a:bodyPr/>
        <a:lstStyle/>
        <a:p>
          <a:endParaRPr lang="de-CH"/>
        </a:p>
      </dgm:t>
    </dgm:pt>
    <dgm:pt modelId="{99210B03-710B-4D0F-962C-44203FDF82D9}" type="pres">
      <dgm:prSet presAssocID="{C99832A7-11CB-4399-817F-B5D04DFD3F5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de-CH"/>
        </a:p>
      </dgm:t>
    </dgm:pt>
    <dgm:pt modelId="{1DB34D35-9622-4609-8A5A-76EC59209237}" type="pres">
      <dgm:prSet presAssocID="{D6EA59A3-FAA9-446E-ADA1-2C6C7660C7EE}" presName="compNode" presStyleCnt="0"/>
      <dgm:spPr/>
    </dgm:pt>
    <dgm:pt modelId="{82627DA8-DBDC-466B-9329-A48C59C5C465}" type="pres">
      <dgm:prSet presAssocID="{D6EA59A3-FAA9-446E-ADA1-2C6C7660C7EE}" presName="dummyConnPt" presStyleCnt="0"/>
      <dgm:spPr/>
    </dgm:pt>
    <dgm:pt modelId="{E1E96433-A78D-4D94-98EB-1EFCE9AAA0AA}" type="pres">
      <dgm:prSet presAssocID="{D6EA59A3-FAA9-446E-ADA1-2C6C7660C7EE}" presName="node" presStyleLbl="node1" presStyleIdx="0" presStyleCnt="4" custScaleX="46651" custScaleY="46651" custLinFactNeighborX="40288" custLinFactNeighborY="-67245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A59EE997-521F-4239-88EF-8B42D4058DB1}" type="pres">
      <dgm:prSet presAssocID="{C20A1D5D-AB95-45C3-9364-9E9C95B47D2F}" presName="sibTrans" presStyleLbl="bgSibTrans2D1" presStyleIdx="0" presStyleCnt="3" custScaleX="68302" custScaleY="68302" custLinFactY="72493" custLinFactNeighborX="72701" custLinFactNeighborY="100000"/>
      <dgm:spPr/>
      <dgm:t>
        <a:bodyPr/>
        <a:lstStyle/>
        <a:p>
          <a:endParaRPr lang="de-CH"/>
        </a:p>
      </dgm:t>
    </dgm:pt>
    <dgm:pt modelId="{5628AC82-0B76-4598-9D58-D17549E8F334}" type="pres">
      <dgm:prSet presAssocID="{1108D430-751A-496B-8FD2-E383911C1463}" presName="compNode" presStyleCnt="0"/>
      <dgm:spPr/>
    </dgm:pt>
    <dgm:pt modelId="{91B28468-64C8-4BD4-82A6-08C033E54A1C}" type="pres">
      <dgm:prSet presAssocID="{1108D430-751A-496B-8FD2-E383911C1463}" presName="dummyConnPt" presStyleCnt="0"/>
      <dgm:spPr/>
    </dgm:pt>
    <dgm:pt modelId="{D2B4E0C8-BECB-497C-B3E4-4D2349DA0765}" type="pres">
      <dgm:prSet presAssocID="{1108D430-751A-496B-8FD2-E383911C1463}" presName="node" presStyleLbl="node1" presStyleIdx="1" presStyleCnt="4" custScaleX="46651" custScaleY="46651" custLinFactNeighborX="40288" custLinFactNeighborY="-7296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21625A69-AC04-4971-A1D3-F4BB35CB9166}" type="pres">
      <dgm:prSet presAssocID="{A88F4D29-A362-4DD4-81C8-15CD8D86B80F}" presName="sibTrans" presStyleLbl="bgSibTrans2D1" presStyleIdx="1" presStyleCnt="3" custScaleX="68302" custScaleY="68302" custLinFactY="87399" custLinFactNeighborX="72652" custLinFactNeighborY="100000"/>
      <dgm:spPr/>
      <dgm:t>
        <a:bodyPr/>
        <a:lstStyle/>
        <a:p>
          <a:endParaRPr lang="de-CH"/>
        </a:p>
      </dgm:t>
    </dgm:pt>
    <dgm:pt modelId="{7054B4CB-7E53-4FF5-AAFD-A0078895AE82}" type="pres">
      <dgm:prSet presAssocID="{9080111C-1396-4AE5-AC8D-19B86874D4DB}" presName="compNode" presStyleCnt="0"/>
      <dgm:spPr/>
    </dgm:pt>
    <dgm:pt modelId="{E9D98A65-C038-4B28-8FC3-765F3C6F82FC}" type="pres">
      <dgm:prSet presAssocID="{9080111C-1396-4AE5-AC8D-19B86874D4DB}" presName="dummyConnPt" presStyleCnt="0"/>
      <dgm:spPr/>
    </dgm:pt>
    <dgm:pt modelId="{695E03B0-7C63-45CA-8578-4BB0AE38DDDC}" type="pres">
      <dgm:prSet presAssocID="{9080111C-1396-4AE5-AC8D-19B86874D4DB}" presName="node" presStyleLbl="node1" presStyleIdx="2" presStyleCnt="4" custScaleX="46651" custScaleY="46651" custLinFactNeighborX="-45849" custLinFactNeighborY="-8757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E2A2E858-9959-4A36-84E9-15515DC03821}" type="pres">
      <dgm:prSet presAssocID="{44A4E34F-80D6-469B-8864-C20F795559CF}" presName="sibTrans" presStyleLbl="bgSibTrans2D1" presStyleIdx="2" presStyleCnt="3" custScaleX="68302" custScaleY="68302" custLinFactY="65765" custLinFactNeighborX="72604" custLinFactNeighborY="100000"/>
      <dgm:spPr/>
      <dgm:t>
        <a:bodyPr/>
        <a:lstStyle/>
        <a:p>
          <a:endParaRPr lang="de-CH"/>
        </a:p>
      </dgm:t>
    </dgm:pt>
    <dgm:pt modelId="{3E65D0CE-D43C-4E6F-83D5-946A6C76842E}" type="pres">
      <dgm:prSet presAssocID="{6ED1697A-A3EF-4FCC-B4CF-99227DF9ABC6}" presName="compNode" presStyleCnt="0"/>
      <dgm:spPr/>
    </dgm:pt>
    <dgm:pt modelId="{0AACF774-DB32-4147-BB6F-706622229E8F}" type="pres">
      <dgm:prSet presAssocID="{6ED1697A-A3EF-4FCC-B4CF-99227DF9ABC6}" presName="dummyConnPt" presStyleCnt="0"/>
      <dgm:spPr/>
    </dgm:pt>
    <dgm:pt modelId="{FE5CD684-5A10-44A0-B9F0-7EF654338CCF}" type="pres">
      <dgm:prSet presAssocID="{6ED1697A-A3EF-4FCC-B4CF-99227DF9ABC6}" presName="node" presStyleLbl="node1" presStyleIdx="3" presStyleCnt="4" custScaleX="46651" custScaleY="46651" custLinFactY="32220" custLinFactNeighborX="-45849" custLinFactNeighborY="100000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24254468-7925-403A-8302-F4908F860606}" type="presOf" srcId="{C20A1D5D-AB95-45C3-9364-9E9C95B47D2F}" destId="{A59EE997-521F-4239-88EF-8B42D4058DB1}" srcOrd="0" destOrd="0" presId="urn:microsoft.com/office/officeart/2005/8/layout/bProcess4"/>
    <dgm:cxn modelId="{4AA3F98C-0879-4332-98DD-7DC65598359D}" type="presOf" srcId="{A88F4D29-A362-4DD4-81C8-15CD8D86B80F}" destId="{21625A69-AC04-4971-A1D3-F4BB35CB9166}" srcOrd="0" destOrd="0" presId="urn:microsoft.com/office/officeart/2005/8/layout/bProcess4"/>
    <dgm:cxn modelId="{738E8BCB-FB6D-4B98-A5F0-F88B4E9314A7}" type="presOf" srcId="{9080111C-1396-4AE5-AC8D-19B86874D4DB}" destId="{695E03B0-7C63-45CA-8578-4BB0AE38DDDC}" srcOrd="0" destOrd="0" presId="urn:microsoft.com/office/officeart/2005/8/layout/bProcess4"/>
    <dgm:cxn modelId="{AA537DFF-1A4F-4C41-AEE3-B4D69D89EB4F}" type="presOf" srcId="{6ED1697A-A3EF-4FCC-B4CF-99227DF9ABC6}" destId="{FE5CD684-5A10-44A0-B9F0-7EF654338CCF}" srcOrd="0" destOrd="0" presId="urn:microsoft.com/office/officeart/2005/8/layout/bProcess4"/>
    <dgm:cxn modelId="{9F9C59EA-5DDC-406A-B5CC-9EC748307837}" srcId="{C99832A7-11CB-4399-817F-B5D04DFD3F57}" destId="{9080111C-1396-4AE5-AC8D-19B86874D4DB}" srcOrd="2" destOrd="0" parTransId="{EEC99035-0323-4046-BC2C-76CB8FC7F4DA}" sibTransId="{44A4E34F-80D6-469B-8864-C20F795559CF}"/>
    <dgm:cxn modelId="{60E614C9-053E-49FF-B20D-5AE3005B0F55}" srcId="{C99832A7-11CB-4399-817F-B5D04DFD3F57}" destId="{1108D430-751A-496B-8FD2-E383911C1463}" srcOrd="1" destOrd="0" parTransId="{9B1F42D5-1656-4C02-AE3D-83C581EFA3A4}" sibTransId="{A88F4D29-A362-4DD4-81C8-15CD8D86B80F}"/>
    <dgm:cxn modelId="{0A4E94A9-98A7-4DCE-8DAB-12C81157DA51}" type="presOf" srcId="{44A4E34F-80D6-469B-8864-C20F795559CF}" destId="{E2A2E858-9959-4A36-84E9-15515DC03821}" srcOrd="0" destOrd="0" presId="urn:microsoft.com/office/officeart/2005/8/layout/bProcess4"/>
    <dgm:cxn modelId="{F1881F5A-04DA-494B-8F62-B1AB5B47E6F0}" type="presOf" srcId="{1108D430-751A-496B-8FD2-E383911C1463}" destId="{D2B4E0C8-BECB-497C-B3E4-4D2349DA0765}" srcOrd="0" destOrd="0" presId="urn:microsoft.com/office/officeart/2005/8/layout/bProcess4"/>
    <dgm:cxn modelId="{27A9E0EC-A35E-440F-927F-1A0347CA4009}" srcId="{C99832A7-11CB-4399-817F-B5D04DFD3F57}" destId="{6ED1697A-A3EF-4FCC-B4CF-99227DF9ABC6}" srcOrd="3" destOrd="0" parTransId="{98222FB7-2CF5-4B5B-AB29-0D4F85523ABB}" sibTransId="{235037E0-C97A-4056-BAEF-CBACDF2B559D}"/>
    <dgm:cxn modelId="{A3785F3E-5E69-4AEA-97C6-73806943A662}" type="presOf" srcId="{D6EA59A3-FAA9-446E-ADA1-2C6C7660C7EE}" destId="{E1E96433-A78D-4D94-98EB-1EFCE9AAA0AA}" srcOrd="0" destOrd="0" presId="urn:microsoft.com/office/officeart/2005/8/layout/bProcess4"/>
    <dgm:cxn modelId="{B2F71326-8CF8-44BD-85AB-C0DF05DBE399}" srcId="{C99832A7-11CB-4399-817F-B5D04DFD3F57}" destId="{D6EA59A3-FAA9-446E-ADA1-2C6C7660C7EE}" srcOrd="0" destOrd="0" parTransId="{BBB7E9EC-D257-43A1-8C37-1BA74A99FF8B}" sibTransId="{C20A1D5D-AB95-45C3-9364-9E9C95B47D2F}"/>
    <dgm:cxn modelId="{BED7A454-EFBC-451E-AF4F-34DEEA9A3971}" type="presOf" srcId="{C99832A7-11CB-4399-817F-B5D04DFD3F57}" destId="{99210B03-710B-4D0F-962C-44203FDF82D9}" srcOrd="0" destOrd="0" presId="urn:microsoft.com/office/officeart/2005/8/layout/bProcess4"/>
    <dgm:cxn modelId="{F9B80861-AD0A-47C7-A7A4-3074A809B181}" type="presParOf" srcId="{99210B03-710B-4D0F-962C-44203FDF82D9}" destId="{1DB34D35-9622-4609-8A5A-76EC59209237}" srcOrd="0" destOrd="0" presId="urn:microsoft.com/office/officeart/2005/8/layout/bProcess4"/>
    <dgm:cxn modelId="{36E2DB7F-AB28-42EE-8F5A-219E44879962}" type="presParOf" srcId="{1DB34D35-9622-4609-8A5A-76EC59209237}" destId="{82627DA8-DBDC-466B-9329-A48C59C5C465}" srcOrd="0" destOrd="0" presId="urn:microsoft.com/office/officeart/2005/8/layout/bProcess4"/>
    <dgm:cxn modelId="{13BEF69C-B94E-4B68-B36B-978C24006060}" type="presParOf" srcId="{1DB34D35-9622-4609-8A5A-76EC59209237}" destId="{E1E96433-A78D-4D94-98EB-1EFCE9AAA0AA}" srcOrd="1" destOrd="0" presId="urn:microsoft.com/office/officeart/2005/8/layout/bProcess4"/>
    <dgm:cxn modelId="{98C322B9-F848-4375-A7FD-6343C511BBFF}" type="presParOf" srcId="{99210B03-710B-4D0F-962C-44203FDF82D9}" destId="{A59EE997-521F-4239-88EF-8B42D4058DB1}" srcOrd="1" destOrd="0" presId="urn:microsoft.com/office/officeart/2005/8/layout/bProcess4"/>
    <dgm:cxn modelId="{A56339A6-D347-4964-82B6-FCD97DB7AAC3}" type="presParOf" srcId="{99210B03-710B-4D0F-962C-44203FDF82D9}" destId="{5628AC82-0B76-4598-9D58-D17549E8F334}" srcOrd="2" destOrd="0" presId="urn:microsoft.com/office/officeart/2005/8/layout/bProcess4"/>
    <dgm:cxn modelId="{1CD02D49-163E-44ED-A8EE-586542099F54}" type="presParOf" srcId="{5628AC82-0B76-4598-9D58-D17549E8F334}" destId="{91B28468-64C8-4BD4-82A6-08C033E54A1C}" srcOrd="0" destOrd="0" presId="urn:microsoft.com/office/officeart/2005/8/layout/bProcess4"/>
    <dgm:cxn modelId="{53E723BB-2669-430D-B7DD-46F6C573B6E6}" type="presParOf" srcId="{5628AC82-0B76-4598-9D58-D17549E8F334}" destId="{D2B4E0C8-BECB-497C-B3E4-4D2349DA0765}" srcOrd="1" destOrd="0" presId="urn:microsoft.com/office/officeart/2005/8/layout/bProcess4"/>
    <dgm:cxn modelId="{E5D704DF-021B-43CD-81C3-DB2F4537EDCD}" type="presParOf" srcId="{99210B03-710B-4D0F-962C-44203FDF82D9}" destId="{21625A69-AC04-4971-A1D3-F4BB35CB9166}" srcOrd="3" destOrd="0" presId="urn:microsoft.com/office/officeart/2005/8/layout/bProcess4"/>
    <dgm:cxn modelId="{C6F5E69F-871F-430A-8F7F-82B6707F205A}" type="presParOf" srcId="{99210B03-710B-4D0F-962C-44203FDF82D9}" destId="{7054B4CB-7E53-4FF5-AAFD-A0078895AE82}" srcOrd="4" destOrd="0" presId="urn:microsoft.com/office/officeart/2005/8/layout/bProcess4"/>
    <dgm:cxn modelId="{A85625AD-5DE6-4A4F-ABA2-09C0437B3BA4}" type="presParOf" srcId="{7054B4CB-7E53-4FF5-AAFD-A0078895AE82}" destId="{E9D98A65-C038-4B28-8FC3-765F3C6F82FC}" srcOrd="0" destOrd="0" presId="urn:microsoft.com/office/officeart/2005/8/layout/bProcess4"/>
    <dgm:cxn modelId="{F48B40D8-7897-436A-A720-15C8E2C57B46}" type="presParOf" srcId="{7054B4CB-7E53-4FF5-AAFD-A0078895AE82}" destId="{695E03B0-7C63-45CA-8578-4BB0AE38DDDC}" srcOrd="1" destOrd="0" presId="urn:microsoft.com/office/officeart/2005/8/layout/bProcess4"/>
    <dgm:cxn modelId="{1C3B4672-D80A-4C77-9EF3-60F0AAFB7DDF}" type="presParOf" srcId="{99210B03-710B-4D0F-962C-44203FDF82D9}" destId="{E2A2E858-9959-4A36-84E9-15515DC03821}" srcOrd="5" destOrd="0" presId="urn:microsoft.com/office/officeart/2005/8/layout/bProcess4"/>
    <dgm:cxn modelId="{60AB20AC-B2C5-48D4-93F9-4C65F87B196E}" type="presParOf" srcId="{99210B03-710B-4D0F-962C-44203FDF82D9}" destId="{3E65D0CE-D43C-4E6F-83D5-946A6C76842E}" srcOrd="6" destOrd="0" presId="urn:microsoft.com/office/officeart/2005/8/layout/bProcess4"/>
    <dgm:cxn modelId="{E14046D5-5339-497A-87CE-682E1AE8E6AF}" type="presParOf" srcId="{3E65D0CE-D43C-4E6F-83D5-946A6C76842E}" destId="{0AACF774-DB32-4147-BB6F-706622229E8F}" srcOrd="0" destOrd="0" presId="urn:microsoft.com/office/officeart/2005/8/layout/bProcess4"/>
    <dgm:cxn modelId="{CB44427B-1F53-4DD9-94D3-5C955F4EEDF9}" type="presParOf" srcId="{3E65D0CE-D43C-4E6F-83D5-946A6C76842E}" destId="{FE5CD684-5A10-44A0-B9F0-7EF654338CC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20923-6F5C-4D11-9C30-B4AE10F0D958}">
      <dsp:nvSpPr>
        <dsp:cNvPr id="0" name=""/>
        <dsp:cNvSpPr/>
      </dsp:nvSpPr>
      <dsp:spPr>
        <a:xfrm>
          <a:off x="2011377" y="1884085"/>
          <a:ext cx="91440" cy="2202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2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6EE856-0554-4537-9DC3-E2B54AB391AC}">
      <dsp:nvSpPr>
        <dsp:cNvPr id="0" name=""/>
        <dsp:cNvSpPr/>
      </dsp:nvSpPr>
      <dsp:spPr>
        <a:xfrm>
          <a:off x="2011377" y="1182788"/>
          <a:ext cx="91440" cy="2202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029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D61F67-150D-43E3-A601-6CDBD42D6CFE}">
      <dsp:nvSpPr>
        <dsp:cNvPr id="0" name=""/>
        <dsp:cNvSpPr/>
      </dsp:nvSpPr>
      <dsp:spPr>
        <a:xfrm>
          <a:off x="1435175" y="481491"/>
          <a:ext cx="621921" cy="220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127"/>
              </a:lnTo>
              <a:lnTo>
                <a:pt x="621921" y="150127"/>
              </a:lnTo>
              <a:lnTo>
                <a:pt x="621921" y="2202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0875D-BACB-430E-913A-0C15189FE992}">
      <dsp:nvSpPr>
        <dsp:cNvPr id="0" name=""/>
        <dsp:cNvSpPr/>
      </dsp:nvSpPr>
      <dsp:spPr>
        <a:xfrm>
          <a:off x="616135" y="1862392"/>
          <a:ext cx="91440" cy="2419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1820"/>
              </a:lnTo>
              <a:lnTo>
                <a:pt x="45924" y="171820"/>
              </a:lnTo>
              <a:lnTo>
                <a:pt x="45924" y="2419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41E70-FFCF-4579-A8C2-BAFF29B51A18}">
      <dsp:nvSpPr>
        <dsp:cNvPr id="0" name=""/>
        <dsp:cNvSpPr/>
      </dsp:nvSpPr>
      <dsp:spPr>
        <a:xfrm>
          <a:off x="616135" y="1182788"/>
          <a:ext cx="91440" cy="1986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86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D844A1-3599-4F05-AE2C-84D6F53895B7}">
      <dsp:nvSpPr>
        <dsp:cNvPr id="0" name=""/>
        <dsp:cNvSpPr/>
      </dsp:nvSpPr>
      <dsp:spPr>
        <a:xfrm>
          <a:off x="661855" y="481491"/>
          <a:ext cx="773320" cy="220299"/>
        </a:xfrm>
        <a:custGeom>
          <a:avLst/>
          <a:gdLst/>
          <a:ahLst/>
          <a:cxnLst/>
          <a:rect l="0" t="0" r="0" b="0"/>
          <a:pathLst>
            <a:path>
              <a:moveTo>
                <a:pt x="773320" y="0"/>
              </a:moveTo>
              <a:lnTo>
                <a:pt x="773320" y="150127"/>
              </a:lnTo>
              <a:lnTo>
                <a:pt x="0" y="150127"/>
              </a:lnTo>
              <a:lnTo>
                <a:pt x="0" y="2202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8FE01-0E3E-43D1-956C-3EBA7DB6551D}">
      <dsp:nvSpPr>
        <dsp:cNvPr id="0" name=""/>
        <dsp:cNvSpPr/>
      </dsp:nvSpPr>
      <dsp:spPr>
        <a:xfrm>
          <a:off x="-84164" y="494"/>
          <a:ext cx="757476" cy="480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120C9C-24EE-49E4-A2B5-58285DE10049}">
      <dsp:nvSpPr>
        <dsp:cNvPr id="0" name=""/>
        <dsp:cNvSpPr/>
      </dsp:nvSpPr>
      <dsp:spPr>
        <a:xfrm>
          <a:off x="0" y="80450"/>
          <a:ext cx="757476" cy="4809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400" b="1" kern="1200" dirty="0" smtClean="0"/>
            <a:t>Notfallstab MBA</a:t>
          </a:r>
        </a:p>
        <a:p>
          <a:pPr lvl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400" kern="1200" dirty="0" smtClean="0"/>
            <a:t>- Amtschef</a:t>
          </a:r>
        </a:p>
        <a:p>
          <a:pPr lvl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36000" algn="l"/>
            </a:tabLst>
          </a:pPr>
          <a:r>
            <a:rPr lang="de-CH" sz="400" kern="1200" dirty="0" smtClean="0"/>
            <a:t>- Leiter Prävention &amp;    	Sicherheit</a:t>
          </a:r>
        </a:p>
        <a:p>
          <a:pPr lvl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400" kern="1200" dirty="0" smtClean="0"/>
            <a:t>- Leiter Zentrale Dienste</a:t>
          </a:r>
          <a:endParaRPr lang="de-CH" sz="400" kern="1200" dirty="0"/>
        </a:p>
      </dsp:txBody>
      <dsp:txXfrm>
        <a:off x="14088" y="94538"/>
        <a:ext cx="729300" cy="452821"/>
      </dsp:txXfrm>
    </dsp:sp>
    <dsp:sp modelId="{DC298837-44C4-47C7-A3C7-9D198B0B3CE5}">
      <dsp:nvSpPr>
        <dsp:cNvPr id="0" name=""/>
        <dsp:cNvSpPr/>
      </dsp:nvSpPr>
      <dsp:spPr>
        <a:xfrm>
          <a:off x="1056437" y="494"/>
          <a:ext cx="757476" cy="480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EC3DB1-87F9-46CF-BB08-75FF0269C081}">
      <dsp:nvSpPr>
        <dsp:cNvPr id="0" name=""/>
        <dsp:cNvSpPr/>
      </dsp:nvSpPr>
      <dsp:spPr>
        <a:xfrm>
          <a:off x="1140601" y="80450"/>
          <a:ext cx="757476" cy="4809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400" b="1" kern="1200" dirty="0" smtClean="0"/>
            <a:t>Rektor</a:t>
          </a:r>
          <a:endParaRPr lang="de-CH" sz="400" b="1" kern="1200" dirty="0"/>
        </a:p>
      </dsp:txBody>
      <dsp:txXfrm>
        <a:off x="1154689" y="94538"/>
        <a:ext cx="729300" cy="452821"/>
      </dsp:txXfrm>
    </dsp:sp>
    <dsp:sp modelId="{D708F1ED-B4FD-491A-9A48-8313C8F77F24}">
      <dsp:nvSpPr>
        <dsp:cNvPr id="0" name=""/>
        <dsp:cNvSpPr/>
      </dsp:nvSpPr>
      <dsp:spPr>
        <a:xfrm>
          <a:off x="283117" y="701791"/>
          <a:ext cx="757476" cy="480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74789E-17CD-4041-9979-8A44CB0105A7}">
      <dsp:nvSpPr>
        <dsp:cNvPr id="0" name=""/>
        <dsp:cNvSpPr/>
      </dsp:nvSpPr>
      <dsp:spPr>
        <a:xfrm>
          <a:off x="367281" y="781747"/>
          <a:ext cx="757476" cy="4809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400" b="1" kern="1200" dirty="0" smtClean="0"/>
            <a:t>Sicherheitsbeauftragter</a:t>
          </a:r>
          <a:r>
            <a:rPr lang="de-CH" sz="400" kern="1200" dirty="0" smtClean="0"/>
            <a:t> (</a:t>
          </a:r>
          <a:r>
            <a:rPr lang="de-CH" sz="400" kern="1200" dirty="0" err="1" smtClean="0"/>
            <a:t>SiBe</a:t>
          </a:r>
          <a:r>
            <a:rPr lang="de-CH" sz="400" kern="1200" dirty="0" smtClean="0"/>
            <a:t>)</a:t>
          </a:r>
          <a:endParaRPr lang="de-CH" sz="400" kern="1200" dirty="0"/>
        </a:p>
      </dsp:txBody>
      <dsp:txXfrm>
        <a:off x="381369" y="795835"/>
        <a:ext cx="729300" cy="452821"/>
      </dsp:txXfrm>
    </dsp:sp>
    <dsp:sp modelId="{235B97D3-3F7D-492E-9020-5427D0C17DF6}">
      <dsp:nvSpPr>
        <dsp:cNvPr id="0" name=""/>
        <dsp:cNvSpPr/>
      </dsp:nvSpPr>
      <dsp:spPr>
        <a:xfrm>
          <a:off x="226344" y="1381395"/>
          <a:ext cx="871022" cy="480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E6ABB5-AF6F-4701-A084-5117A8D7BB9A}">
      <dsp:nvSpPr>
        <dsp:cNvPr id="0" name=""/>
        <dsp:cNvSpPr/>
      </dsp:nvSpPr>
      <dsp:spPr>
        <a:xfrm>
          <a:off x="310508" y="1461351"/>
          <a:ext cx="871022" cy="4809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400" b="1" kern="1200" dirty="0" smtClean="0"/>
            <a:t>Sicherheitsteam</a:t>
          </a:r>
        </a:p>
        <a:p>
          <a:pPr lvl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400" kern="1200" dirty="0" smtClean="0"/>
            <a:t>- Ev. Chemikalien-Ansprechperson</a:t>
          </a:r>
        </a:p>
        <a:p>
          <a:pPr lvl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400" kern="1200" dirty="0" smtClean="0"/>
            <a:t>- Ev. Biosicherheitsbeauftragter</a:t>
          </a:r>
        </a:p>
        <a:p>
          <a:pPr lvl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400" kern="1200" dirty="0" smtClean="0"/>
            <a:t>- Ev. Strahlenschutzbeauftragter</a:t>
          </a:r>
          <a:endParaRPr lang="de-CH" sz="400" kern="1200" dirty="0"/>
        </a:p>
      </dsp:txBody>
      <dsp:txXfrm>
        <a:off x="324596" y="1475439"/>
        <a:ext cx="842846" cy="452821"/>
      </dsp:txXfrm>
    </dsp:sp>
    <dsp:sp modelId="{8B68715F-9BFD-44B7-9DDA-2C0A6B3E497A}">
      <dsp:nvSpPr>
        <dsp:cNvPr id="0" name=""/>
        <dsp:cNvSpPr/>
      </dsp:nvSpPr>
      <dsp:spPr>
        <a:xfrm>
          <a:off x="283322" y="2104385"/>
          <a:ext cx="757476" cy="480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91DBE-032C-4F63-9A56-558714F3E1B3}">
      <dsp:nvSpPr>
        <dsp:cNvPr id="0" name=""/>
        <dsp:cNvSpPr/>
      </dsp:nvSpPr>
      <dsp:spPr>
        <a:xfrm>
          <a:off x="367486" y="2184341"/>
          <a:ext cx="757476" cy="4809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400" b="1" kern="1200" dirty="0" smtClean="0"/>
            <a:t>Hausmeister</a:t>
          </a:r>
          <a:endParaRPr lang="de-CH" sz="400" b="1" kern="1200" dirty="0"/>
        </a:p>
      </dsp:txBody>
      <dsp:txXfrm>
        <a:off x="381574" y="2198429"/>
        <a:ext cx="729300" cy="452821"/>
      </dsp:txXfrm>
    </dsp:sp>
    <dsp:sp modelId="{EFEB89C7-8A18-4906-9900-47976677A4EB}">
      <dsp:nvSpPr>
        <dsp:cNvPr id="0" name=""/>
        <dsp:cNvSpPr/>
      </dsp:nvSpPr>
      <dsp:spPr>
        <a:xfrm>
          <a:off x="1678359" y="701791"/>
          <a:ext cx="757476" cy="480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DB1DF-797E-4BDD-AD0E-08DB5CA62CA9}">
      <dsp:nvSpPr>
        <dsp:cNvPr id="0" name=""/>
        <dsp:cNvSpPr/>
      </dsp:nvSpPr>
      <dsp:spPr>
        <a:xfrm>
          <a:off x="1762523" y="781747"/>
          <a:ext cx="757476" cy="4809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400" b="1" kern="1200" dirty="0" smtClean="0"/>
            <a:t>Notfallstab Schule</a:t>
          </a:r>
          <a:endParaRPr lang="de-CH" sz="400" b="1" kern="1200" dirty="0"/>
        </a:p>
      </dsp:txBody>
      <dsp:txXfrm>
        <a:off x="1776611" y="795835"/>
        <a:ext cx="729300" cy="452821"/>
      </dsp:txXfrm>
    </dsp:sp>
    <dsp:sp modelId="{57D0989B-D50B-49C2-A425-01D5548E0586}">
      <dsp:nvSpPr>
        <dsp:cNvPr id="0" name=""/>
        <dsp:cNvSpPr/>
      </dsp:nvSpPr>
      <dsp:spPr>
        <a:xfrm>
          <a:off x="1678359" y="1403088"/>
          <a:ext cx="757476" cy="480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C3099-6A24-4F70-AF26-59608B83A2CF}">
      <dsp:nvSpPr>
        <dsp:cNvPr id="0" name=""/>
        <dsp:cNvSpPr/>
      </dsp:nvSpPr>
      <dsp:spPr>
        <a:xfrm>
          <a:off x="1762523" y="1483044"/>
          <a:ext cx="757476" cy="4809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400" b="1" kern="1200" dirty="0" smtClean="0"/>
            <a:t>Leiter Einsatzteam</a:t>
          </a:r>
        </a:p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400" kern="1200" dirty="0" smtClean="0"/>
            <a:t>(Mitglied Sicherheitsteam)</a:t>
          </a:r>
          <a:endParaRPr lang="de-CH" sz="400" kern="1200" dirty="0"/>
        </a:p>
      </dsp:txBody>
      <dsp:txXfrm>
        <a:off x="1776611" y="1497132"/>
        <a:ext cx="729300" cy="452821"/>
      </dsp:txXfrm>
    </dsp:sp>
    <dsp:sp modelId="{782B4CD5-13E1-44F9-8684-13E0843E1528}">
      <dsp:nvSpPr>
        <dsp:cNvPr id="0" name=""/>
        <dsp:cNvSpPr/>
      </dsp:nvSpPr>
      <dsp:spPr>
        <a:xfrm>
          <a:off x="1678359" y="2104385"/>
          <a:ext cx="757476" cy="480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0818C-1DA9-4F05-8B0E-870BA53B6104}">
      <dsp:nvSpPr>
        <dsp:cNvPr id="0" name=""/>
        <dsp:cNvSpPr/>
      </dsp:nvSpPr>
      <dsp:spPr>
        <a:xfrm>
          <a:off x="1762523" y="2184341"/>
          <a:ext cx="757476" cy="4809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400" b="1" kern="1200" dirty="0" smtClean="0"/>
            <a:t>Einsatzteam</a:t>
          </a:r>
        </a:p>
        <a:p>
          <a:pPr lvl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400" kern="1200" dirty="0" smtClean="0"/>
            <a:t>- Lehrpersonen</a:t>
          </a:r>
        </a:p>
        <a:p>
          <a:pPr lvl="0" algn="l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400" kern="1200" dirty="0" smtClean="0"/>
            <a:t>- Mitarbeitende</a:t>
          </a:r>
          <a:endParaRPr lang="de-CH" sz="400" kern="1200" dirty="0"/>
        </a:p>
      </dsp:txBody>
      <dsp:txXfrm>
        <a:off x="1776611" y="2198429"/>
        <a:ext cx="729300" cy="4528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EE997-521F-4239-88EF-8B42D4058DB1}">
      <dsp:nvSpPr>
        <dsp:cNvPr id="0" name=""/>
        <dsp:cNvSpPr/>
      </dsp:nvSpPr>
      <dsp:spPr>
        <a:xfrm rot="5400000">
          <a:off x="2058556" y="1308442"/>
          <a:ext cx="1016142" cy="22554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E96433-A78D-4D94-98EB-1EFCE9AAA0AA}">
      <dsp:nvSpPr>
        <dsp:cNvPr id="0" name=""/>
        <dsp:cNvSpPr/>
      </dsp:nvSpPr>
      <dsp:spPr>
        <a:xfrm>
          <a:off x="1717013" y="144015"/>
          <a:ext cx="1711661" cy="1026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92075" algn="l"/>
            </a:tabLst>
          </a:pPr>
          <a:r>
            <a:rPr lang="de-CH" sz="1000" b="1" kern="1200" spc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	Beurteilung der Lage: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92075" algn="l"/>
            </a:tabLst>
          </a:pPr>
          <a:r>
            <a:rPr lang="de-CH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	→ </a:t>
          </a:r>
          <a:r>
            <a:rPr lang="de-CH" sz="1000" kern="1200" dirty="0" smtClean="0"/>
            <a:t>Was?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92075" algn="l"/>
            </a:tabLst>
          </a:pPr>
          <a:r>
            <a:rPr lang="de-CH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	→ </a:t>
          </a:r>
          <a:r>
            <a:rPr lang="de-CH" sz="1000" kern="1200" dirty="0" smtClean="0"/>
            <a:t>Wo?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92075" algn="l"/>
            </a:tabLst>
          </a:pPr>
          <a:r>
            <a:rPr lang="de-CH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	→ </a:t>
          </a:r>
          <a:r>
            <a:rPr lang="de-CH" sz="1000" kern="1200" dirty="0" smtClean="0"/>
            <a:t>Menschen in Gefahr?</a:t>
          </a:r>
          <a:endParaRPr lang="de-CH" sz="1000" kern="1200" dirty="0"/>
        </a:p>
      </dsp:txBody>
      <dsp:txXfrm>
        <a:off x="1747093" y="174095"/>
        <a:ext cx="1651501" cy="966837"/>
      </dsp:txXfrm>
    </dsp:sp>
    <dsp:sp modelId="{21625A69-AC04-4971-A1D3-F4BB35CB9166}">
      <dsp:nvSpPr>
        <dsp:cNvPr id="0" name=""/>
        <dsp:cNvSpPr/>
      </dsp:nvSpPr>
      <dsp:spPr>
        <a:xfrm rot="5399942">
          <a:off x="2024616" y="2814293"/>
          <a:ext cx="957203" cy="22554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4E0C8-BECB-497C-B3E4-4D2349DA0765}">
      <dsp:nvSpPr>
        <dsp:cNvPr id="0" name=""/>
        <dsp:cNvSpPr/>
      </dsp:nvSpPr>
      <dsp:spPr>
        <a:xfrm>
          <a:off x="1717013" y="1643789"/>
          <a:ext cx="1711661" cy="1026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92075" algn="l"/>
            </a:tabLst>
          </a:pPr>
          <a:r>
            <a:rPr lang="de-CH" sz="1000" b="1" kern="1200" spc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	Alarmierung: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92075" algn="l"/>
            </a:tabLst>
          </a:pPr>
          <a:r>
            <a:rPr lang="de-CH" sz="1000" kern="1200" dirty="0" smtClean="0"/>
            <a:t>	</a:t>
          </a:r>
          <a:r>
            <a:rPr lang="de-CH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→ </a:t>
          </a:r>
          <a:r>
            <a:rPr lang="de-CH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Extern: </a:t>
          </a:r>
          <a:r>
            <a:rPr lang="de-CH" sz="900" kern="1200" dirty="0" smtClean="0"/>
            <a:t>Polizei/Feuerwehr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92075" algn="l"/>
            </a:tabLst>
          </a:pPr>
          <a:r>
            <a:rPr lang="de-CH" sz="900" kern="1200" dirty="0" smtClean="0"/>
            <a:t>	</a:t>
          </a:r>
          <a:r>
            <a:rPr lang="de-CH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→ Intern: </a:t>
          </a:r>
          <a:r>
            <a:rPr lang="de-CH" sz="900" kern="1200" dirty="0" smtClean="0"/>
            <a:t>Notfallstab</a:t>
          </a:r>
          <a:endParaRPr lang="de-CH" sz="900" kern="1200" dirty="0"/>
        </a:p>
      </dsp:txBody>
      <dsp:txXfrm>
        <a:off x="1747093" y="1673869"/>
        <a:ext cx="1651501" cy="966837"/>
      </dsp:txXfrm>
    </dsp:sp>
    <dsp:sp modelId="{E2A2E858-9959-4A36-84E9-15515DC03821}">
      <dsp:nvSpPr>
        <dsp:cNvPr id="0" name=""/>
        <dsp:cNvSpPr/>
      </dsp:nvSpPr>
      <dsp:spPr>
        <a:xfrm rot="5400000">
          <a:off x="2048710" y="4188525"/>
          <a:ext cx="1001173" cy="22554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5E03B0-7C63-45CA-8578-4BB0AE38DDDC}">
      <dsp:nvSpPr>
        <dsp:cNvPr id="0" name=""/>
        <dsp:cNvSpPr/>
      </dsp:nvSpPr>
      <dsp:spPr>
        <a:xfrm>
          <a:off x="1717037" y="3057272"/>
          <a:ext cx="1711661" cy="1026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000" b="1" kern="1200" spc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anose="05050102010706020507" pitchFamily="18" charset="2"/>
            </a:rPr>
            <a:t> </a:t>
          </a:r>
          <a:r>
            <a:rPr lang="de-CH" sz="1000" b="1" kern="1200" spc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Evakuation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000" b="1" kern="1200" spc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anose="05050102010706020507" pitchFamily="18" charset="2"/>
            </a:rPr>
            <a:t> </a:t>
          </a:r>
          <a:r>
            <a:rPr lang="de-CH" sz="1000" b="1" kern="1200" spc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Sich einschliessen</a:t>
          </a:r>
          <a:endParaRPr lang="de-CH" sz="1000" b="1" kern="1200" spc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47117" y="3087352"/>
        <a:ext cx="1651501" cy="966837"/>
      </dsp:txXfrm>
    </dsp:sp>
    <dsp:sp modelId="{FE5CD684-5A10-44A0-B9F0-7EF654338CCF}">
      <dsp:nvSpPr>
        <dsp:cNvPr id="0" name=""/>
        <dsp:cNvSpPr/>
      </dsp:nvSpPr>
      <dsp:spPr>
        <a:xfrm>
          <a:off x="1717037" y="4535131"/>
          <a:ext cx="1711661" cy="1026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000" b="1" kern="1200" spc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Alarmauslösung</a:t>
          </a:r>
          <a:br>
            <a:rPr lang="de-CH" sz="1000" b="1" kern="1200" spc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de-CH" sz="1000" b="1" kern="1200" spc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de-CH" sz="1000" b="1" kern="1200" spc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de-CH" sz="1000" kern="1200" dirty="0" smtClean="0"/>
            <a:t>durch Mitglied des Notfallstabs</a:t>
          </a:r>
          <a:endParaRPr lang="de-CH" sz="1000" kern="1200" dirty="0"/>
        </a:p>
      </dsp:txBody>
      <dsp:txXfrm>
        <a:off x="1747117" y="4565211"/>
        <a:ext cx="1651501" cy="966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CC894F-5445-49FD-98DF-F0C047AF6000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17950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C894F-5445-49FD-98DF-F0C047AF6000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8786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C894F-5445-49FD-98DF-F0C047AF6000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2716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eaLnBrk="1" hangingPunct="1">
              <a:lnSpc>
                <a:spcPct val="11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C894F-5445-49FD-98DF-F0C047AF6000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3475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C894F-5445-49FD-98DF-F0C047AF6000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73620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%12Amtl&#246;weZH_12mm.jpg%20%20%20%20%20%20%20%20%20%20%20%20%20%20%20%20%20%20%20%20%20%20%20%20%20%20%20%20%20%20%20%20%20%20%20%20%20%20%20%20%20%20%20%20%2000073B2E%0cMacintosh%20HD%20%20%20%20%20%20%20%20%20%20%20%20%20%20%20%20%20%20%20B4112A5C: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%0cBDZH_MBA.jpg%20%20%20%20%20%20%20%20%20%20%20%20%20%20%20%20%20%20%20%20%20%20%20%20%20%20%20%20%20%20%20%20%20%20%20%20%20%20%20%20%20%20%20%20%20%20%20%20%20%20%2000010328%0dpolyesther%20HD%20%20%20%20%20%20%20%20%20%20%20%20%20%20%20%20%20%20BE02E8B1:" TargetMode="Externa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0" y="0"/>
            <a:ext cx="9213850" cy="6858000"/>
          </a:xfrm>
          <a:prstGeom prst="rect">
            <a:avLst/>
          </a:prstGeom>
          <a:solidFill>
            <a:srgbClr val="004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0"/>
            <a:ext cx="921385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752600"/>
            <a:ext cx="8382000" cy="990600"/>
          </a:xfrm>
        </p:spPr>
        <p:txBody>
          <a:bodyPr/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CH" noProof="0" smtClean="0"/>
              <a:t>Titelmasterformat durch Klicken bearbeiten</a:t>
            </a:r>
            <a:endParaRPr lang="de-CH" altLang="de-CH" noProof="0" smtClean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63850"/>
            <a:ext cx="8382000" cy="457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CH" noProof="0" smtClean="0"/>
              <a:t>Formatvorlage des Untertitelmasters durch Klicken bearbeiten</a:t>
            </a:r>
            <a:endParaRPr lang="de-CH" altLang="de-CH" noProof="0" smtClean="0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381000" y="749300"/>
            <a:ext cx="431800" cy="0"/>
          </a:xfrm>
          <a:prstGeom prst="line">
            <a:avLst/>
          </a:prstGeom>
          <a:noFill/>
          <a:ln w="2882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381000" y="17526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381000" y="35814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381000" y="41910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381000" y="3733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381000" y="38862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381000" y="40386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381000" y="48006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381000" y="43434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381000" y="4495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381000" y="46482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381000" y="54102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381000" y="49530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>
            <a:off x="381000" y="51054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>
            <a:off x="381000" y="5257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381000" y="62484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381000" y="636905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/>
              </a:defRPr>
            </a:lvl1pPr>
            <a:lvl2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/>
              </a:defRPr>
            </a:lvl2pPr>
            <a:lvl3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/>
              </a:defRPr>
            </a:lvl3pPr>
            <a:lvl4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/>
              </a:defRPr>
            </a:lvl4pPr>
            <a:lvl5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de-CH" altLang="de-CH" sz="900">
                <a:solidFill>
                  <a:schemeClr val="bg1"/>
                </a:solidFill>
                <a:latin typeface="Arial" charset="0"/>
              </a:rPr>
              <a:t>Bildungsdirektion Kanton Zürich</a:t>
            </a:r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2514600" y="636905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/>
              </a:defRPr>
            </a:lvl1pPr>
            <a:lvl2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/>
              </a:defRPr>
            </a:lvl2pPr>
            <a:lvl3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/>
              </a:defRPr>
            </a:lvl3pPr>
            <a:lvl4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/>
              </a:defRPr>
            </a:lvl4pPr>
            <a:lvl5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de-CH" altLang="de-CH" sz="900" dirty="0" smtClean="0">
                <a:solidFill>
                  <a:schemeClr val="bg1"/>
                </a:solidFill>
                <a:latin typeface="Arial" charset="0"/>
              </a:rPr>
              <a:t>Ausstellungsstrasse</a:t>
            </a:r>
            <a:r>
              <a:rPr lang="de-CH" altLang="de-CH" sz="900" baseline="0" dirty="0" smtClean="0">
                <a:solidFill>
                  <a:schemeClr val="bg1"/>
                </a:solidFill>
                <a:latin typeface="Arial" charset="0"/>
              </a:rPr>
              <a:t> 80</a:t>
            </a:r>
            <a:endParaRPr lang="de-CH" altLang="de-CH" sz="900" dirty="0">
              <a:solidFill>
                <a:schemeClr val="bg1"/>
              </a:solidFill>
              <a:latin typeface="Arial" charset="0"/>
            </a:endParaRPr>
          </a:p>
          <a:p>
            <a:r>
              <a:rPr lang="de-CH" altLang="de-CH" sz="900" dirty="0">
                <a:solidFill>
                  <a:schemeClr val="bg1"/>
                </a:solidFill>
                <a:latin typeface="Arial" charset="0"/>
              </a:rPr>
              <a:t>8090 Zürich</a:t>
            </a:r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4648200" y="636905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/>
              </a:defRPr>
            </a:lvl1pPr>
            <a:lvl2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/>
              </a:defRPr>
            </a:lvl2pPr>
            <a:lvl3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/>
              </a:defRPr>
            </a:lvl3pPr>
            <a:lvl4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/>
              </a:defRPr>
            </a:lvl4pPr>
            <a:lvl5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endParaRPr lang="de-CH" altLang="de-CH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>
            <a:off x="381000" y="749300"/>
            <a:ext cx="431800" cy="0"/>
          </a:xfrm>
          <a:prstGeom prst="line">
            <a:avLst/>
          </a:prstGeom>
          <a:noFill/>
          <a:ln w="2882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5629" name="Line 29"/>
          <p:cNvSpPr>
            <a:spLocks noChangeShapeType="1"/>
          </p:cNvSpPr>
          <p:nvPr/>
        </p:nvSpPr>
        <p:spPr bwMode="auto">
          <a:xfrm>
            <a:off x="381000" y="17526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5630" name="Line 30"/>
          <p:cNvSpPr>
            <a:spLocks noChangeShapeType="1"/>
          </p:cNvSpPr>
          <p:nvPr/>
        </p:nvSpPr>
        <p:spPr bwMode="auto">
          <a:xfrm>
            <a:off x="381000" y="35814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5631" name="Line 31"/>
          <p:cNvSpPr>
            <a:spLocks noChangeShapeType="1"/>
          </p:cNvSpPr>
          <p:nvPr/>
        </p:nvSpPr>
        <p:spPr bwMode="auto">
          <a:xfrm>
            <a:off x="381000" y="41910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5632" name="Line 32"/>
          <p:cNvSpPr>
            <a:spLocks noChangeShapeType="1"/>
          </p:cNvSpPr>
          <p:nvPr/>
        </p:nvSpPr>
        <p:spPr bwMode="auto">
          <a:xfrm>
            <a:off x="381000" y="3733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5633" name="Line 33"/>
          <p:cNvSpPr>
            <a:spLocks noChangeShapeType="1"/>
          </p:cNvSpPr>
          <p:nvPr/>
        </p:nvSpPr>
        <p:spPr bwMode="auto">
          <a:xfrm>
            <a:off x="381000" y="38862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5634" name="Line 34"/>
          <p:cNvSpPr>
            <a:spLocks noChangeShapeType="1"/>
          </p:cNvSpPr>
          <p:nvPr/>
        </p:nvSpPr>
        <p:spPr bwMode="auto">
          <a:xfrm>
            <a:off x="381000" y="40386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5635" name="Line 35"/>
          <p:cNvSpPr>
            <a:spLocks noChangeShapeType="1"/>
          </p:cNvSpPr>
          <p:nvPr/>
        </p:nvSpPr>
        <p:spPr bwMode="auto">
          <a:xfrm>
            <a:off x="381000" y="48006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5636" name="Line 36"/>
          <p:cNvSpPr>
            <a:spLocks noChangeShapeType="1"/>
          </p:cNvSpPr>
          <p:nvPr/>
        </p:nvSpPr>
        <p:spPr bwMode="auto">
          <a:xfrm>
            <a:off x="381000" y="43434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5637" name="Line 37"/>
          <p:cNvSpPr>
            <a:spLocks noChangeShapeType="1"/>
          </p:cNvSpPr>
          <p:nvPr/>
        </p:nvSpPr>
        <p:spPr bwMode="auto">
          <a:xfrm>
            <a:off x="381000" y="4495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5638" name="Line 38"/>
          <p:cNvSpPr>
            <a:spLocks noChangeShapeType="1"/>
          </p:cNvSpPr>
          <p:nvPr/>
        </p:nvSpPr>
        <p:spPr bwMode="auto">
          <a:xfrm>
            <a:off x="381000" y="46482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5639" name="Line 39"/>
          <p:cNvSpPr>
            <a:spLocks noChangeShapeType="1"/>
          </p:cNvSpPr>
          <p:nvPr/>
        </p:nvSpPr>
        <p:spPr bwMode="auto">
          <a:xfrm>
            <a:off x="381000" y="54102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5640" name="Line 40"/>
          <p:cNvSpPr>
            <a:spLocks noChangeShapeType="1"/>
          </p:cNvSpPr>
          <p:nvPr/>
        </p:nvSpPr>
        <p:spPr bwMode="auto">
          <a:xfrm>
            <a:off x="381000" y="49530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5641" name="Line 41"/>
          <p:cNvSpPr>
            <a:spLocks noChangeShapeType="1"/>
          </p:cNvSpPr>
          <p:nvPr/>
        </p:nvSpPr>
        <p:spPr bwMode="auto">
          <a:xfrm>
            <a:off x="381000" y="51054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5642" name="Line 42"/>
          <p:cNvSpPr>
            <a:spLocks noChangeShapeType="1"/>
          </p:cNvSpPr>
          <p:nvPr/>
        </p:nvSpPr>
        <p:spPr bwMode="auto">
          <a:xfrm>
            <a:off x="381000" y="5257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5643" name="Line 43"/>
          <p:cNvSpPr>
            <a:spLocks noChangeShapeType="1"/>
          </p:cNvSpPr>
          <p:nvPr/>
        </p:nvSpPr>
        <p:spPr bwMode="auto">
          <a:xfrm>
            <a:off x="381000" y="62484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5646" name="Text Box 46"/>
          <p:cNvSpPr txBox="1">
            <a:spLocks noChangeArrowheads="1"/>
          </p:cNvSpPr>
          <p:nvPr/>
        </p:nvSpPr>
        <p:spPr bwMode="auto">
          <a:xfrm>
            <a:off x="4648200" y="636905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/>
              </a:defRPr>
            </a:lvl1pPr>
            <a:lvl2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/>
              </a:defRPr>
            </a:lvl2pPr>
            <a:lvl3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/>
              </a:defRPr>
            </a:lvl3pPr>
            <a:lvl4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/>
              </a:defRPr>
            </a:lvl4pPr>
            <a:lvl5pPr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  <a:tab pos="4381500" algn="l"/>
              </a:tabLs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endParaRPr lang="de-CH" altLang="de-CH" sz="14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5655" name="Picture 55" descr="AmtlöweZH_12mm.jpg                                             00073B2EMacintosh HD                   B4112A5C: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271463"/>
            <a:ext cx="436563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3" descr="BDZH_MBA.jpg                                                   00010328&#10;polyesther HD                  BE02E8B1:"/>
          <p:cNvPicPr>
            <a:picLocks noChangeAspect="1" noChangeArrowheads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05" y="311126"/>
            <a:ext cx="2057400" cy="30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243AA5-6903-4D70-9786-3A1A8AFE04CD}" type="datetime4">
              <a:rPr lang="de-CH" altLang="de-CH"/>
              <a:pPr/>
              <a:t>12. Mai 2015</a:t>
            </a:fld>
            <a:r>
              <a:rPr lang="de-CH" altLang="de-CH"/>
              <a:t>, Seite </a:t>
            </a:r>
            <a:fld id="{00984970-C831-4D47-A7DA-CE6F66EFC563}" type="slidenum">
              <a:rPr lang="de-CH" altLang="de-CH"/>
              <a:pPr/>
              <a:t>‹Nr.›</a:t>
            </a:fld>
            <a:endParaRPr lang="de-CH" altLang="de-CH"/>
          </a:p>
        </p:txBody>
      </p:sp>
    </p:spTree>
    <p:extLst>
      <p:ext uri="{BB962C8B-B14F-4D97-AF65-F5344CB8AC3E}">
        <p14:creationId xmlns:p14="http://schemas.microsoft.com/office/powerpoint/2010/main" val="97546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67500" y="762000"/>
            <a:ext cx="2095500" cy="4953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1000" y="762000"/>
            <a:ext cx="6134100" cy="4953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59ABF1-8E35-4015-9DF1-091CE3E507A4}" type="datetime4">
              <a:rPr lang="de-CH" altLang="de-CH"/>
              <a:pPr/>
              <a:t>12. Mai 2015</a:t>
            </a:fld>
            <a:r>
              <a:rPr lang="de-CH" altLang="de-CH"/>
              <a:t>, Seite </a:t>
            </a:r>
            <a:fld id="{BCB37DE6-2769-44F6-B917-CD0B6BF1DF3D}" type="slidenum">
              <a:rPr lang="de-CH" altLang="de-CH"/>
              <a:pPr/>
              <a:t>‹Nr.›</a:t>
            </a:fld>
            <a:endParaRPr lang="de-CH" altLang="de-CH"/>
          </a:p>
        </p:txBody>
      </p:sp>
    </p:spTree>
    <p:extLst>
      <p:ext uri="{BB962C8B-B14F-4D97-AF65-F5344CB8AC3E}">
        <p14:creationId xmlns:p14="http://schemas.microsoft.com/office/powerpoint/2010/main" val="1926336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2E9352-3E50-40B3-8832-3D2D24EF64AB}" type="datetime4">
              <a:rPr lang="de-CH" altLang="de-CH"/>
              <a:pPr/>
              <a:t>12. Mai 2015</a:t>
            </a:fld>
            <a:r>
              <a:rPr lang="de-CH" altLang="de-CH"/>
              <a:t>, Seite </a:t>
            </a:r>
            <a:fld id="{19348EBD-F168-424F-8323-956A733CC078}" type="slidenum">
              <a:rPr lang="de-CH" altLang="de-CH"/>
              <a:pPr/>
              <a:t>‹Nr.›</a:t>
            </a:fld>
            <a:endParaRPr lang="de-CH" altLang="de-CH"/>
          </a:p>
        </p:txBody>
      </p:sp>
    </p:spTree>
    <p:extLst>
      <p:ext uri="{BB962C8B-B14F-4D97-AF65-F5344CB8AC3E}">
        <p14:creationId xmlns:p14="http://schemas.microsoft.com/office/powerpoint/2010/main" val="3203037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B5899B-3497-49B9-8D9A-D1364AE74112}" type="datetime4">
              <a:rPr lang="de-CH" altLang="de-CH"/>
              <a:pPr/>
              <a:t>12. Mai 2015</a:t>
            </a:fld>
            <a:r>
              <a:rPr lang="de-CH" altLang="de-CH"/>
              <a:t>, Seite </a:t>
            </a:r>
            <a:fld id="{946793F9-EDB2-43F5-96DD-422CE5E40337}" type="slidenum">
              <a:rPr lang="de-CH" altLang="de-CH"/>
              <a:pPr/>
              <a:t>‹Nr.›</a:t>
            </a:fld>
            <a:endParaRPr lang="de-CH" altLang="de-CH"/>
          </a:p>
        </p:txBody>
      </p:sp>
    </p:spTree>
    <p:extLst>
      <p:ext uri="{BB962C8B-B14F-4D97-AF65-F5344CB8AC3E}">
        <p14:creationId xmlns:p14="http://schemas.microsoft.com/office/powerpoint/2010/main" val="1066143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2014538"/>
            <a:ext cx="4114800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014538"/>
            <a:ext cx="4114800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CC60C9-E32B-4858-AE85-CF846BA1E0EF}" type="datetime4">
              <a:rPr lang="de-CH" altLang="de-CH"/>
              <a:pPr/>
              <a:t>12. Mai 2015</a:t>
            </a:fld>
            <a:r>
              <a:rPr lang="de-CH" altLang="de-CH"/>
              <a:t>, Seite </a:t>
            </a:r>
            <a:fld id="{D48B6F1A-EE61-4482-9730-C022EB1064A4}" type="slidenum">
              <a:rPr lang="de-CH" altLang="de-CH"/>
              <a:pPr/>
              <a:t>‹Nr.›</a:t>
            </a:fld>
            <a:endParaRPr lang="de-CH" altLang="de-CH"/>
          </a:p>
        </p:txBody>
      </p:sp>
    </p:spTree>
    <p:extLst>
      <p:ext uri="{BB962C8B-B14F-4D97-AF65-F5344CB8AC3E}">
        <p14:creationId xmlns:p14="http://schemas.microsoft.com/office/powerpoint/2010/main" val="1172154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663D21-2939-4955-AD8D-77BEC7EF185D}" type="datetime4">
              <a:rPr lang="de-CH" altLang="de-CH"/>
              <a:pPr/>
              <a:t>12. Mai 2015</a:t>
            </a:fld>
            <a:r>
              <a:rPr lang="de-CH" altLang="de-CH"/>
              <a:t>, Seite </a:t>
            </a:r>
            <a:fld id="{D661655B-C959-4331-B360-BB9F9C41CEBA}" type="slidenum">
              <a:rPr lang="de-CH" altLang="de-CH"/>
              <a:pPr/>
              <a:t>‹Nr.›</a:t>
            </a:fld>
            <a:endParaRPr lang="de-CH" altLang="de-CH"/>
          </a:p>
        </p:txBody>
      </p:sp>
    </p:spTree>
    <p:extLst>
      <p:ext uri="{BB962C8B-B14F-4D97-AF65-F5344CB8AC3E}">
        <p14:creationId xmlns:p14="http://schemas.microsoft.com/office/powerpoint/2010/main" val="140994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1061F2-F3AF-41D8-936D-A49A5B7512C2}" type="datetime4">
              <a:rPr lang="de-CH" altLang="de-CH"/>
              <a:pPr/>
              <a:t>12. Mai 2015</a:t>
            </a:fld>
            <a:r>
              <a:rPr lang="de-CH" altLang="de-CH"/>
              <a:t>, Seite </a:t>
            </a:r>
            <a:fld id="{C39AA0B7-B0B7-41E1-95E4-DE853A58385A}" type="slidenum">
              <a:rPr lang="de-CH" altLang="de-CH"/>
              <a:pPr/>
              <a:t>‹Nr.›</a:t>
            </a:fld>
            <a:endParaRPr lang="de-CH" altLang="de-CH"/>
          </a:p>
        </p:txBody>
      </p:sp>
    </p:spTree>
    <p:extLst>
      <p:ext uri="{BB962C8B-B14F-4D97-AF65-F5344CB8AC3E}">
        <p14:creationId xmlns:p14="http://schemas.microsoft.com/office/powerpoint/2010/main" val="351525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5DB288-F9E4-4ADE-8BE1-172E376ED391}" type="datetime4">
              <a:rPr lang="de-CH" altLang="de-CH"/>
              <a:pPr/>
              <a:t>12. Mai 2015</a:t>
            </a:fld>
            <a:r>
              <a:rPr lang="de-CH" altLang="de-CH"/>
              <a:t>, Seite </a:t>
            </a:r>
            <a:fld id="{AC5B06C6-ACC8-406F-9F6D-A5CACDFF055B}" type="slidenum">
              <a:rPr lang="de-CH" altLang="de-CH"/>
              <a:pPr/>
              <a:t>‹Nr.›</a:t>
            </a:fld>
            <a:endParaRPr lang="de-CH" altLang="de-CH"/>
          </a:p>
        </p:txBody>
      </p:sp>
    </p:spTree>
    <p:extLst>
      <p:ext uri="{BB962C8B-B14F-4D97-AF65-F5344CB8AC3E}">
        <p14:creationId xmlns:p14="http://schemas.microsoft.com/office/powerpoint/2010/main" val="2427700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32D3F5-E07D-4442-A172-1268DF8F8A1F}" type="datetime4">
              <a:rPr lang="de-CH" altLang="de-CH"/>
              <a:pPr/>
              <a:t>12. Mai 2015</a:t>
            </a:fld>
            <a:r>
              <a:rPr lang="de-CH" altLang="de-CH"/>
              <a:t>, Seite </a:t>
            </a:r>
            <a:fld id="{65A5A38F-6000-4FEE-99CE-37C697BB1F02}" type="slidenum">
              <a:rPr lang="de-CH" altLang="de-CH"/>
              <a:pPr/>
              <a:t>‹Nr.›</a:t>
            </a:fld>
            <a:endParaRPr lang="de-CH" altLang="de-CH"/>
          </a:p>
        </p:txBody>
      </p:sp>
    </p:spTree>
    <p:extLst>
      <p:ext uri="{BB962C8B-B14F-4D97-AF65-F5344CB8AC3E}">
        <p14:creationId xmlns:p14="http://schemas.microsoft.com/office/powerpoint/2010/main" val="1604644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43158F-171C-4F79-A5E3-3D366EF3E612}" type="datetime4">
              <a:rPr lang="de-CH" altLang="de-CH"/>
              <a:pPr/>
              <a:t>12. Mai 2015</a:t>
            </a:fld>
            <a:r>
              <a:rPr lang="de-CH" altLang="de-CH"/>
              <a:t>, Seite </a:t>
            </a:r>
            <a:fld id="{6646314D-3053-4850-9F50-71ABD7F964DB}" type="slidenum">
              <a:rPr lang="de-CH" altLang="de-CH"/>
              <a:pPr/>
              <a:t>‹Nr.›</a:t>
            </a:fld>
            <a:endParaRPr lang="de-CH" altLang="de-CH"/>
          </a:p>
        </p:txBody>
      </p:sp>
    </p:spTree>
    <p:extLst>
      <p:ext uri="{BB962C8B-B14F-4D97-AF65-F5344CB8AC3E}">
        <p14:creationId xmlns:p14="http://schemas.microsoft.com/office/powerpoint/2010/main" val="2712278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%0cBDZH_MBA.jpg%20%20%20%20%20%20%20%20%20%20%20%20%20%20%20%20%20%20%20%20%20%20%20%20%20%20%20%20%20%20%20%20%20%20%20%20%20%20%20%20%20%20%20%20%20%20%20%20%20%20%2000010328%0dpolyesther%20HD%20%20%20%20%20%20%20%20%20%20%20%20%20%20%20%20%20%20BE02E8B1: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%12Amtl&#246;weZH_12mm.jpg%20%20%20%20%20%20%20%20%20%20%20%20%20%20%20%20%20%20%20%20%20%20%20%20%20%20%20%20%20%20%20%20%20%20%20%20%20%20%20%20%20%20%20%20%2000073B2E%0cMacintosh%20HD%20%20%20%20%20%20%20%20%20%20%20%20%20%20%20%20%20%20%20B4112A5C: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0"/>
            <a:ext cx="8382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CH" smtClean="0"/>
              <a:t>Mastertitelformat bearbeiten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014538"/>
            <a:ext cx="8382000" cy="370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CH" smtClean="0"/>
              <a:t>Mastertextformat bearbeiten</a:t>
            </a:r>
          </a:p>
          <a:p>
            <a:pPr lvl="1"/>
            <a:r>
              <a:rPr lang="de-CH" altLang="de-CH" smtClean="0"/>
              <a:t>Zweite Ebene</a:t>
            </a:r>
          </a:p>
          <a:p>
            <a:pPr lvl="2"/>
            <a:r>
              <a:rPr lang="de-CH" altLang="de-CH" smtClean="0"/>
              <a:t>Dritte Ebene</a:t>
            </a:r>
          </a:p>
          <a:p>
            <a:pPr lvl="3"/>
            <a:r>
              <a:rPr lang="de-CH" altLang="de-CH" smtClean="0"/>
              <a:t>Vierte Ebene</a:t>
            </a:r>
          </a:p>
          <a:p>
            <a:pPr lvl="4"/>
            <a:r>
              <a:rPr lang="de-CH" altLang="de-CH" smtClean="0"/>
              <a:t>Fünfte Ebene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69050"/>
            <a:ext cx="19812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+mn-lt"/>
              </a:defRPr>
            </a:lvl1pPr>
          </a:lstStyle>
          <a:p>
            <a:fld id="{063AA819-01FC-4F9A-AF5B-EC4C353DCB2E}" type="datetime4">
              <a:rPr lang="de-CH" altLang="de-CH"/>
              <a:pPr/>
              <a:t>12. Mai 2015</a:t>
            </a:fld>
            <a:r>
              <a:rPr lang="de-CH" altLang="de-CH"/>
              <a:t>, Seite </a:t>
            </a:r>
            <a:fld id="{37EF6F8F-49C9-46D1-89BA-E667A9831547}" type="slidenum">
              <a:rPr lang="de-CH" altLang="de-CH"/>
              <a:pPr/>
              <a:t>‹Nr.›</a:t>
            </a:fld>
            <a:endParaRPr lang="de-CH" altLang="de-CH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381000" y="749300"/>
            <a:ext cx="431800" cy="0"/>
          </a:xfrm>
          <a:prstGeom prst="line">
            <a:avLst/>
          </a:prstGeom>
          <a:noFill/>
          <a:ln w="2882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381000" y="749300"/>
            <a:ext cx="431800" cy="0"/>
          </a:xfrm>
          <a:prstGeom prst="line">
            <a:avLst/>
          </a:prstGeom>
          <a:noFill/>
          <a:ln w="28829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pic>
        <p:nvPicPr>
          <p:cNvPr id="24590" name="Picture 14" descr="AmtlöweZH_12mm.jpg                                             00073B2EMacintosh HD                   B4112A5C:"/>
          <p:cNvPicPr>
            <a:picLocks noChangeAspect="1" noChangeArrowheads="1"/>
          </p:cNvPicPr>
          <p:nvPr/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271463"/>
            <a:ext cx="436563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 descr="BDZH_MBA.jpg                                                   00010328&#10;polyesther HD                  BE02E8B1:"/>
          <p:cNvPicPr>
            <a:picLocks noChangeAspect="1" noChangeArrowheads="1"/>
          </p:cNvPicPr>
          <p:nvPr userDrawn="1"/>
        </p:nvPicPr>
        <p:blipFill>
          <a:blip r:embed="rId15" r:link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1" y="311126"/>
            <a:ext cx="2057400" cy="30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82575" indent="-282575" algn="l" rtl="0" eaLnBrk="1" fontAlgn="base" hangingPunct="1">
        <a:lnSpc>
          <a:spcPct val="110000"/>
        </a:lnSpc>
        <a:spcBef>
          <a:spcPct val="55000"/>
        </a:spcBef>
        <a:spcAft>
          <a:spcPct val="0"/>
        </a:spcAft>
        <a:buFont typeface="Times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6763" indent="-293688" algn="l" rtl="0" eaLnBrk="1" fontAlgn="base" hangingPunct="1">
        <a:lnSpc>
          <a:spcPct val="110000"/>
        </a:lnSpc>
        <a:spcBef>
          <a:spcPct val="55000"/>
        </a:spcBef>
        <a:spcAft>
          <a:spcPct val="0"/>
        </a:spcAft>
        <a:buFont typeface="Times"/>
        <a:buChar char="–"/>
        <a:defRPr sz="2000">
          <a:solidFill>
            <a:schemeClr val="tx1"/>
          </a:solidFill>
          <a:latin typeface="+mn-lt"/>
        </a:defRPr>
      </a:lvl2pPr>
      <a:lvl3pPr marL="1239838" indent="-282575" algn="l" rtl="0" eaLnBrk="1" fontAlgn="base" hangingPunct="1">
        <a:lnSpc>
          <a:spcPct val="110000"/>
        </a:lnSpc>
        <a:spcBef>
          <a:spcPct val="55000"/>
        </a:spcBef>
        <a:spcAft>
          <a:spcPct val="0"/>
        </a:spcAft>
        <a:buFont typeface="Times"/>
        <a:buChar char="–"/>
        <a:defRPr sz="2000">
          <a:solidFill>
            <a:schemeClr val="tx1"/>
          </a:solidFill>
          <a:latin typeface="+mn-lt"/>
        </a:defRPr>
      </a:lvl3pPr>
      <a:lvl4pPr marL="1712913" indent="-282575" algn="l" rtl="0" eaLnBrk="1" fontAlgn="base" hangingPunct="1">
        <a:lnSpc>
          <a:spcPct val="110000"/>
        </a:lnSpc>
        <a:spcBef>
          <a:spcPct val="55000"/>
        </a:spcBef>
        <a:spcAft>
          <a:spcPct val="0"/>
        </a:spcAft>
        <a:buFont typeface="Times"/>
        <a:buChar char="–"/>
        <a:defRPr sz="2000">
          <a:solidFill>
            <a:schemeClr val="tx1"/>
          </a:solidFill>
          <a:latin typeface="+mn-lt"/>
        </a:defRPr>
      </a:lvl4pPr>
      <a:lvl5pPr marL="2187575" indent="-284163" algn="l" rtl="0" eaLnBrk="1" fontAlgn="base" hangingPunct="1">
        <a:lnSpc>
          <a:spcPct val="110000"/>
        </a:lnSpc>
        <a:spcBef>
          <a:spcPct val="55000"/>
        </a:spcBef>
        <a:spcAft>
          <a:spcPct val="0"/>
        </a:spcAft>
        <a:buFont typeface="Times"/>
        <a:buChar char="–"/>
        <a:defRPr sz="2000">
          <a:solidFill>
            <a:schemeClr val="tx1"/>
          </a:solidFill>
          <a:latin typeface="+mn-lt"/>
        </a:defRPr>
      </a:lvl5pPr>
      <a:lvl6pPr marL="2644775" indent="-284163" algn="l" rtl="0" eaLnBrk="1" fontAlgn="base" hangingPunct="1">
        <a:lnSpc>
          <a:spcPct val="110000"/>
        </a:lnSpc>
        <a:spcBef>
          <a:spcPct val="55000"/>
        </a:spcBef>
        <a:spcAft>
          <a:spcPct val="0"/>
        </a:spcAft>
        <a:buFont typeface="Times"/>
        <a:buChar char="–"/>
        <a:defRPr sz="2000">
          <a:solidFill>
            <a:schemeClr val="tx1"/>
          </a:solidFill>
          <a:latin typeface="+mn-lt"/>
        </a:defRPr>
      </a:lvl6pPr>
      <a:lvl7pPr marL="3101975" indent="-284163" algn="l" rtl="0" eaLnBrk="1" fontAlgn="base" hangingPunct="1">
        <a:lnSpc>
          <a:spcPct val="110000"/>
        </a:lnSpc>
        <a:spcBef>
          <a:spcPct val="55000"/>
        </a:spcBef>
        <a:spcAft>
          <a:spcPct val="0"/>
        </a:spcAft>
        <a:buFont typeface="Times"/>
        <a:buChar char="–"/>
        <a:defRPr sz="2000">
          <a:solidFill>
            <a:schemeClr val="tx1"/>
          </a:solidFill>
          <a:latin typeface="+mn-lt"/>
        </a:defRPr>
      </a:lvl7pPr>
      <a:lvl8pPr marL="3559175" indent="-284163" algn="l" rtl="0" eaLnBrk="1" fontAlgn="base" hangingPunct="1">
        <a:lnSpc>
          <a:spcPct val="110000"/>
        </a:lnSpc>
        <a:spcBef>
          <a:spcPct val="55000"/>
        </a:spcBef>
        <a:spcAft>
          <a:spcPct val="0"/>
        </a:spcAft>
        <a:buFont typeface="Times"/>
        <a:buChar char="–"/>
        <a:defRPr sz="2000">
          <a:solidFill>
            <a:schemeClr val="tx1"/>
          </a:solidFill>
          <a:latin typeface="+mn-lt"/>
        </a:defRPr>
      </a:lvl8pPr>
      <a:lvl9pPr marL="4016375" indent="-284163" algn="l" rtl="0" eaLnBrk="1" fontAlgn="base" hangingPunct="1">
        <a:lnSpc>
          <a:spcPct val="110000"/>
        </a:lnSpc>
        <a:spcBef>
          <a:spcPct val="55000"/>
        </a:spcBef>
        <a:spcAft>
          <a:spcPct val="0"/>
        </a:spcAft>
        <a:buFont typeface="Times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pload.wikimedia.org/wikipedia/commons/2/21/Speaker_Icon.sv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h/url?sa=i&amp;rct=j&amp;q=&amp;esrc=s&amp;source=images&amp;cd=&amp;cad=rja&amp;docid=4P6QNJfQ3Lc6rM&amp;tbnid=1M1VR4Tdn_CbpM:&amp;ved=0CAUQjRw&amp;url=http://www.ka-news.de/region/ettlingen/buergermeisterstreit-ettlingen./Ettlingen-Stillschweigen-im-Rathaus-Zoff-vereinbart;art6012,543411&amp;ei=ezHuUv-YJ6Pv0gXgzID4Bw&amp;bvm=bv.60444564,d.bGQ&amp;psig=AFQjCNEhAn2eBlni5a6LPl_qMgOLGhhCtQ&amp;ust=139142832324135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hyperlink" Target="http://upload.wikimedia.org/wikipedia/commons/2/21/Speaker_Icon.svg" TargetMode="Externa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image" Target="../media/image18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Alarmierung</a:t>
            </a:r>
            <a:endParaRPr lang="de-DE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Times"/>
              <a:buNone/>
            </a:pPr>
            <a:r>
              <a:rPr lang="de-DE" dirty="0" smtClean="0"/>
              <a:t>Schulung und Information</a:t>
            </a:r>
            <a:endParaRPr lang="de-DE" dirty="0"/>
          </a:p>
        </p:txBody>
      </p:sp>
      <p:pic>
        <p:nvPicPr>
          <p:cNvPr id="1026" name="Picture 2" descr="File:Speaker Icon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73016"/>
            <a:ext cx="1944000" cy="194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Evakuation: Verhalten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11760" y="2014538"/>
            <a:ext cx="6351240" cy="3924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de-CH" sz="1600" dirty="0"/>
              <a:t>Schulhaus im Klassenverband über den nächsten (Not-)Ausgang verlassen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de-CH" sz="1600" dirty="0" smtClean="0"/>
              <a:t>Lehrpersonen und Mitarbeitende begeben sich zum Sammelplatz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CH" sz="1600" dirty="0" smtClean="0"/>
              <a:t>Schülerinnen und Schüler gehen nach Hause</a:t>
            </a:r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de-CH" sz="1600" dirty="0" smtClean="0"/>
              <a:t>Lehrpersonen informieren die Einsatzleitung, ob die Klasse vollzählig das Haus verlassen hat. </a:t>
            </a:r>
            <a:br>
              <a:rPr lang="de-CH" sz="1600" dirty="0" smtClean="0"/>
            </a:br>
            <a:r>
              <a:rPr lang="de-CH" sz="1600" dirty="0" smtClean="0"/>
              <a:t>Wenn </a:t>
            </a:r>
            <a:r>
              <a:rPr lang="de-CH" sz="1600" dirty="0"/>
              <a:t>nicht, Namen des/der </a:t>
            </a:r>
            <a:r>
              <a:rPr lang="de-CH" sz="1600" dirty="0" smtClean="0"/>
              <a:t>Vermissten, wenn möglich mit Information über den letzten möglichen Standort, melden</a:t>
            </a:r>
            <a:r>
              <a:rPr lang="de-CH" sz="1600" dirty="0"/>
              <a:t>! </a:t>
            </a:r>
            <a:endParaRPr lang="de-CH" sz="1600" dirty="0" smtClean="0"/>
          </a:p>
          <a:p>
            <a:pPr>
              <a:lnSpc>
                <a:spcPct val="100000"/>
              </a:lnSpc>
              <a:spcBef>
                <a:spcPts val="3000"/>
              </a:spcBef>
            </a:pPr>
            <a:r>
              <a:rPr lang="de-CH" sz="1600" dirty="0" smtClean="0"/>
              <a:t>Sammelplatz nicht verlassen bzw. erst nach entsprechender Information</a:t>
            </a:r>
            <a:endParaRPr lang="de-CH" sz="1600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E9352-3E50-40B3-8832-3D2D24EF64AB}" type="datetime4">
              <a:rPr lang="de-CH" altLang="de-CH" smtClean="0"/>
              <a:pPr/>
              <a:t>12. Mai 2015</a:t>
            </a:fld>
            <a:r>
              <a:rPr lang="de-CH" altLang="de-CH" smtClean="0"/>
              <a:t>, Seite </a:t>
            </a:r>
            <a:fld id="{19348EBD-F168-424F-8323-956A733CC078}" type="slidenum">
              <a:rPr lang="de-CH" altLang="de-CH" smtClean="0"/>
              <a:pPr/>
              <a:t>10</a:t>
            </a:fld>
            <a:endParaRPr lang="de-CH" altLang="de-CH"/>
          </a:p>
        </p:txBody>
      </p:sp>
      <p:pic>
        <p:nvPicPr>
          <p:cNvPr id="12" name="Picture 8" descr="F:\Ordner A\A06 Rettungszeichen\A06-3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57632"/>
            <a:ext cx="1044000" cy="53526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05" y="3933056"/>
            <a:ext cx="772242" cy="900000"/>
          </a:xfrm>
          <a:prstGeom prst="rect">
            <a:avLst/>
          </a:prstGeom>
        </p:spPr>
      </p:pic>
      <p:pic>
        <p:nvPicPr>
          <p:cNvPr id="11" name="Picture 8" descr="F:\Ordner A\A06 Rettungszeichen\A06-06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52" y="285293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24" y="5013176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4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Brand: Sicherheit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11760" y="2176810"/>
            <a:ext cx="6351240" cy="3700462"/>
          </a:xfrm>
        </p:spPr>
        <p:txBody>
          <a:bodyPr/>
          <a:lstStyle/>
          <a:p>
            <a:pPr marL="265113" indent="-265113">
              <a:spcBef>
                <a:spcPts val="5400"/>
              </a:spcBef>
              <a:tabLst>
                <a:tab pos="265113" algn="l"/>
              </a:tabLst>
            </a:pPr>
            <a:r>
              <a:rPr lang="de-CH" dirty="0"/>
              <a:t>Zonen mit Rauch nicht </a:t>
            </a:r>
            <a:r>
              <a:rPr lang="de-CH" dirty="0" smtClean="0"/>
              <a:t>betreten bzw. nicht hindurchflüchten</a:t>
            </a:r>
          </a:p>
          <a:p>
            <a:pPr marL="265113" indent="-265113">
              <a:spcBef>
                <a:spcPts val="5400"/>
              </a:spcBef>
              <a:tabLst>
                <a:tab pos="265113" algn="l"/>
              </a:tabLst>
            </a:pPr>
            <a:r>
              <a:rPr lang="de-CH" dirty="0" smtClean="0"/>
              <a:t>Bei Rauch </a:t>
            </a:r>
            <a:r>
              <a:rPr lang="de-CH" dirty="0"/>
              <a:t>im Korridor </a:t>
            </a:r>
            <a:r>
              <a:rPr lang="de-CH" dirty="0" smtClean="0"/>
              <a:t>unbedingt </a:t>
            </a:r>
            <a:r>
              <a:rPr lang="de-CH" dirty="0"/>
              <a:t>im Raum bleiben und sich am Fenster </a:t>
            </a:r>
            <a:r>
              <a:rPr lang="de-CH" dirty="0" smtClean="0"/>
              <a:t>oder über Telefon bemerkbar machen</a:t>
            </a:r>
          </a:p>
          <a:p>
            <a:pPr marL="265113" indent="-265113">
              <a:spcBef>
                <a:spcPts val="5400"/>
              </a:spcBef>
              <a:tabLst>
                <a:tab pos="265113" algn="l"/>
              </a:tabLst>
            </a:pPr>
            <a:r>
              <a:rPr lang="de-CH" dirty="0" smtClean="0"/>
              <a:t>Keine Aufzüge benützen</a:t>
            </a:r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E9352-3E50-40B3-8832-3D2D24EF64AB}" type="datetime4">
              <a:rPr lang="de-CH" altLang="de-CH" smtClean="0"/>
              <a:pPr/>
              <a:t>12. Mai 2015</a:t>
            </a:fld>
            <a:r>
              <a:rPr lang="de-CH" altLang="de-CH" smtClean="0"/>
              <a:t>, Seite </a:t>
            </a:r>
            <a:fld id="{19348EBD-F168-424F-8323-956A733CC078}" type="slidenum">
              <a:rPr lang="de-CH" altLang="de-CH" smtClean="0"/>
              <a:pPr/>
              <a:t>11</a:t>
            </a:fld>
            <a:endParaRPr lang="de-CH" altLang="de-CH"/>
          </a:p>
        </p:txBody>
      </p:sp>
      <p:grpSp>
        <p:nvGrpSpPr>
          <p:cNvPr id="15" name="Gruppieren 14"/>
          <p:cNvGrpSpPr/>
          <p:nvPr/>
        </p:nvGrpSpPr>
        <p:grpSpPr>
          <a:xfrm>
            <a:off x="755576" y="2132857"/>
            <a:ext cx="1260000" cy="869229"/>
            <a:chOff x="671924" y="2023675"/>
            <a:chExt cx="1260000" cy="869229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924" y="2023675"/>
              <a:ext cx="1260000" cy="869229"/>
            </a:xfrm>
            <a:prstGeom prst="rect">
              <a:avLst/>
            </a:prstGeom>
            <a:ln w="63500" cap="sq">
              <a:solidFill>
                <a:srgbClr val="FF0000"/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</p:pic>
        <p:cxnSp>
          <p:nvCxnSpPr>
            <p:cNvPr id="14" name="Gerade Verbindung 22"/>
            <p:cNvCxnSpPr/>
            <p:nvPr/>
          </p:nvCxnSpPr>
          <p:spPr bwMode="auto">
            <a:xfrm>
              <a:off x="671924" y="2030454"/>
              <a:ext cx="1260000" cy="86245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6" name="Picture 2" descr="F:\Ordner A\A04 Verbotstafeln\A04-0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36" y="4833280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96" y="3501112"/>
            <a:ext cx="93600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0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Sich Einschliessen: Verhalten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39752" y="2014538"/>
            <a:ext cx="6423248" cy="3996000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de-CH" dirty="0"/>
              <a:t>Schutz in einem Raum suchen bzw. dort bleiben</a:t>
            </a:r>
          </a:p>
          <a:p>
            <a:pPr lvl="0">
              <a:spcBef>
                <a:spcPts val="600"/>
              </a:spcBef>
            </a:pPr>
            <a:r>
              <a:rPr lang="de-CH" dirty="0"/>
              <a:t>Türen </a:t>
            </a:r>
            <a:r>
              <a:rPr lang="de-CH" dirty="0" smtClean="0"/>
              <a:t>abschliessen, Fenster schliessen</a:t>
            </a:r>
            <a:endParaRPr lang="de-CH" dirty="0"/>
          </a:p>
          <a:p>
            <a:pPr lvl="0">
              <a:spcBef>
                <a:spcPts val="600"/>
              </a:spcBef>
            </a:pPr>
            <a:r>
              <a:rPr lang="de-CH" dirty="0"/>
              <a:t>Sich aus dem Bereich von Türen und Fenstern </a:t>
            </a:r>
            <a:r>
              <a:rPr lang="de-CH" dirty="0" smtClean="0"/>
              <a:t>entfernen</a:t>
            </a:r>
          </a:p>
          <a:p>
            <a:pPr marL="0" lvl="0" indent="0">
              <a:spcBef>
                <a:spcPts val="600"/>
              </a:spcBef>
              <a:buNone/>
            </a:pPr>
            <a:endParaRPr lang="de-CH" dirty="0"/>
          </a:p>
          <a:p>
            <a:pPr lvl="0">
              <a:spcBef>
                <a:spcPts val="600"/>
              </a:spcBef>
            </a:pPr>
            <a:r>
              <a:rPr lang="de-CH" dirty="0"/>
              <a:t>Mobiltelefone der </a:t>
            </a:r>
            <a:r>
              <a:rPr lang="de-CH" dirty="0" smtClean="0"/>
              <a:t>Schüler und Schülerinnen einsammeln:</a:t>
            </a:r>
            <a:endParaRPr lang="de-CH" dirty="0"/>
          </a:p>
          <a:p>
            <a:pPr marL="571975" indent="-285750">
              <a:spcBef>
                <a:spcPts val="0"/>
              </a:spcBef>
              <a:buFont typeface="Arial" panose="020B0604020202020204" pitchFamily="34" charset="0"/>
              <a:buChar char="→"/>
            </a:pPr>
            <a:r>
              <a:rPr lang="de-CH" sz="1800" i="1" dirty="0"/>
              <a:t>Verhindern von </a:t>
            </a:r>
            <a:r>
              <a:rPr lang="de-CH" sz="1800" i="1" dirty="0" smtClean="0"/>
              <a:t>Foto- und Videoaufnahmen</a:t>
            </a:r>
            <a:endParaRPr lang="de-CH" sz="1800" i="1" dirty="0"/>
          </a:p>
          <a:p>
            <a:pPr marL="571975" lvl="0" indent="-285750">
              <a:spcBef>
                <a:spcPts val="0"/>
              </a:spcBef>
              <a:buFont typeface="Arial" panose="020B0604020202020204" pitchFamily="34" charset="0"/>
              <a:buChar char="→"/>
            </a:pPr>
            <a:r>
              <a:rPr lang="de-CH" sz="1800" i="1" dirty="0" smtClean="0"/>
              <a:t>Reduzierung der Panik durch Verhinderung des Kontakts mit der Aussenwelt (Personen, Nachrichtenplattformen)</a:t>
            </a:r>
          </a:p>
          <a:p>
            <a:pPr marL="571975" lvl="0" indent="-285750">
              <a:spcBef>
                <a:spcPts val="0"/>
              </a:spcBef>
              <a:buFont typeface="Arial" panose="020B0604020202020204" pitchFamily="34" charset="0"/>
              <a:buChar char="→"/>
            </a:pPr>
            <a:r>
              <a:rPr lang="de-CH" sz="1800" i="1" dirty="0" smtClean="0"/>
              <a:t>Verhinderung der Überlastung des Mobilfunknetzes</a:t>
            </a:r>
            <a:r>
              <a:rPr lang="de-CH" i="1" dirty="0" smtClean="0">
                <a:solidFill>
                  <a:srgbClr val="FF0000"/>
                </a:solidFill>
              </a:rPr>
              <a:t/>
            </a:r>
            <a:br>
              <a:rPr lang="de-CH" i="1" dirty="0" smtClean="0">
                <a:solidFill>
                  <a:srgbClr val="FF0000"/>
                </a:solidFill>
              </a:rPr>
            </a:b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E9352-3E50-40B3-8832-3D2D24EF64AB}" type="datetime4">
              <a:rPr lang="de-CH" altLang="de-CH" smtClean="0"/>
              <a:pPr/>
              <a:t>12. Mai 2015</a:t>
            </a:fld>
            <a:r>
              <a:rPr lang="de-CH" altLang="de-CH" smtClean="0"/>
              <a:t>, Seite </a:t>
            </a:r>
            <a:fld id="{19348EBD-F168-424F-8323-956A733CC078}" type="slidenum">
              <a:rPr lang="de-CH" altLang="de-CH" smtClean="0"/>
              <a:pPr/>
              <a:t>12</a:t>
            </a:fld>
            <a:endParaRPr lang="de-CH" altLang="de-CH"/>
          </a:p>
        </p:txBody>
      </p:sp>
      <p:grpSp>
        <p:nvGrpSpPr>
          <p:cNvPr id="9" name="Gruppieren 8"/>
          <p:cNvGrpSpPr>
            <a:grpSpLocks noChangeAspect="1"/>
          </p:cNvGrpSpPr>
          <p:nvPr/>
        </p:nvGrpSpPr>
        <p:grpSpPr>
          <a:xfrm>
            <a:off x="539680" y="4077200"/>
            <a:ext cx="1152000" cy="1152000"/>
            <a:chOff x="754433" y="3645024"/>
            <a:chExt cx="1260000" cy="1260000"/>
          </a:xfrm>
          <a:effectLst/>
        </p:grpSpPr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433" y="3645024"/>
              <a:ext cx="1260000" cy="1260000"/>
            </a:xfrm>
            <a:prstGeom prst="ellipse">
              <a:avLst/>
            </a:prstGeom>
            <a:ln w="63500" cap="rnd">
              <a:solidFill>
                <a:srgbClr val="FF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cxnSp>
          <p:nvCxnSpPr>
            <p:cNvPr id="18" name="Gerade Verbindung 22"/>
            <p:cNvCxnSpPr>
              <a:endCxn id="20" idx="5"/>
            </p:cNvCxnSpPr>
            <p:nvPr/>
          </p:nvCxnSpPr>
          <p:spPr bwMode="auto">
            <a:xfrm>
              <a:off x="899592" y="3864769"/>
              <a:ext cx="930318" cy="855732"/>
            </a:xfrm>
            <a:prstGeom prst="line">
              <a:avLst/>
            </a:prstGeom>
            <a:solidFill>
              <a:schemeClr val="accent1"/>
            </a:solidFill>
            <a:ln w="1016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7"/>
            <a:ext cx="1548000" cy="102639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77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Sich Einschliessen: Verhalten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2014538"/>
            <a:ext cx="8382000" cy="3700462"/>
          </a:xfrm>
        </p:spPr>
        <p:txBody>
          <a:bodyPr/>
          <a:lstStyle/>
          <a:p>
            <a:r>
              <a:rPr lang="de-CH" dirty="0"/>
              <a:t>Zettel am Fenster anbringen mit:</a:t>
            </a:r>
            <a:br>
              <a:rPr lang="de-CH" dirty="0"/>
            </a:br>
            <a:r>
              <a:rPr lang="de-CH" dirty="0"/>
              <a:t>Zimmer-Nr., Name der Lehrperson, Klasse, Anzahl </a:t>
            </a:r>
            <a:r>
              <a:rPr lang="de-CH" dirty="0" smtClean="0"/>
              <a:t>Schülerinnen und Schüler, </a:t>
            </a:r>
            <a:r>
              <a:rPr lang="de-CH" dirty="0"/>
              <a:t>Anzahl Verletzte, Mobil-Nr</a:t>
            </a:r>
            <a:r>
              <a:rPr lang="de-CH" dirty="0" smtClean="0"/>
              <a:t>. der Lehrperson</a:t>
            </a:r>
          </a:p>
          <a:p>
            <a:pPr marL="0" indent="0">
              <a:buNone/>
            </a:pPr>
            <a:endParaRPr lang="de-CH" dirty="0"/>
          </a:p>
          <a:p>
            <a:pPr lvl="0"/>
            <a:r>
              <a:rPr lang="de-CH" dirty="0" smtClean="0"/>
              <a:t>Nur </a:t>
            </a:r>
            <a:r>
              <a:rPr lang="de-CH" dirty="0"/>
              <a:t>Anweisungen der klar erkennbaren Polizei befolgen</a:t>
            </a:r>
          </a:p>
          <a:p>
            <a:r>
              <a:rPr lang="de-CH" dirty="0"/>
              <a:t>Raum nur auf Anweisung der klar erkennbaren Polizei öffnen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E9352-3E50-40B3-8832-3D2D24EF64AB}" type="datetime4">
              <a:rPr lang="de-CH" altLang="de-CH" smtClean="0"/>
              <a:pPr/>
              <a:t>12. Mai 2015</a:t>
            </a:fld>
            <a:r>
              <a:rPr lang="de-CH" altLang="de-CH" smtClean="0"/>
              <a:t>, Seite </a:t>
            </a:r>
            <a:fld id="{19348EBD-F168-424F-8323-956A733CC078}" type="slidenum">
              <a:rPr lang="de-CH" altLang="de-CH" smtClean="0"/>
              <a:pPr/>
              <a:t>13</a:t>
            </a:fld>
            <a:endParaRPr lang="de-CH" altLang="de-CH"/>
          </a:p>
        </p:txBody>
      </p:sp>
    </p:spTree>
    <p:extLst>
      <p:ext uri="{BB962C8B-B14F-4D97-AF65-F5344CB8AC3E}">
        <p14:creationId xmlns:p14="http://schemas.microsoft.com/office/powerpoint/2010/main" val="208255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Sich einschliessen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2014538"/>
            <a:ext cx="8382000" cy="3700462"/>
          </a:xfrm>
        </p:spPr>
        <p:txBody>
          <a:bodyPr/>
          <a:lstStyle/>
          <a:p>
            <a:r>
              <a:rPr lang="de-CH" dirty="0" smtClean="0"/>
              <a:t>Personen ausserhalb </a:t>
            </a:r>
            <a:r>
              <a:rPr lang="de-CH" dirty="0"/>
              <a:t>des Raumes sind für das Aufsuchen eines sicheren Ortes </a:t>
            </a:r>
            <a:r>
              <a:rPr lang="de-CH" dirty="0" smtClean="0"/>
              <a:t>selber verantwortlich</a:t>
            </a:r>
            <a:endParaRPr lang="de-CH" dirty="0"/>
          </a:p>
          <a:p>
            <a:pPr marL="0" indent="0">
              <a:buNone/>
            </a:pPr>
            <a:endParaRPr lang="de-CH" dirty="0"/>
          </a:p>
          <a:p>
            <a:pPr>
              <a:tabLst>
                <a:tab pos="266700" algn="l"/>
              </a:tabLst>
            </a:pPr>
            <a:r>
              <a:rPr lang="de-CH" dirty="0"/>
              <a:t>Gegenüber </a:t>
            </a:r>
            <a:r>
              <a:rPr lang="de-CH" dirty="0" smtClean="0"/>
              <a:t>Täter bei gezielter Gewalt:</a:t>
            </a:r>
          </a:p>
          <a:p>
            <a:pPr marL="571975" indent="-285750">
              <a:spcBef>
                <a:spcPts val="0"/>
              </a:spcBef>
              <a:buFont typeface="Arial" panose="020B0604020202020204" pitchFamily="34" charset="0"/>
              <a:buChar char="→"/>
              <a:tabLst>
                <a:tab pos="449263" algn="l"/>
              </a:tabLst>
            </a:pPr>
            <a:r>
              <a:rPr lang="de-CH" sz="1800" i="1" dirty="0"/>
              <a:t>Keine Gegenwehr</a:t>
            </a:r>
          </a:p>
          <a:p>
            <a:pPr marL="571975" indent="-285750">
              <a:spcBef>
                <a:spcPts val="0"/>
              </a:spcBef>
              <a:buFont typeface="Arial" panose="020B0604020202020204" pitchFamily="34" charset="0"/>
              <a:buChar char="→"/>
              <a:tabLst>
                <a:tab pos="449263" algn="l"/>
              </a:tabLst>
            </a:pPr>
            <a:r>
              <a:rPr lang="de-CH" sz="1800" i="1" dirty="0"/>
              <a:t>Kein Gespräch suchen, auch wenn </a:t>
            </a:r>
            <a:r>
              <a:rPr lang="de-CH" sz="1800" i="1" dirty="0" smtClean="0"/>
              <a:t>Täter </a:t>
            </a:r>
            <a:r>
              <a:rPr lang="de-CH" sz="1800" i="1" dirty="0"/>
              <a:t>persönlich bekannt ist</a:t>
            </a:r>
          </a:p>
          <a:p>
            <a:pPr marL="571975" indent="-285750">
              <a:spcBef>
                <a:spcPts val="0"/>
              </a:spcBef>
              <a:buFont typeface="Arial" panose="020B0604020202020204" pitchFamily="34" charset="0"/>
              <a:buChar char="→"/>
              <a:tabLst>
                <a:tab pos="449263" algn="l"/>
              </a:tabLst>
            </a:pPr>
            <a:r>
              <a:rPr lang="de-CH" sz="1800" i="1" dirty="0"/>
              <a:t>Wenn möglich </a:t>
            </a:r>
            <a:r>
              <a:rPr lang="de-CH" sz="1800" i="1" dirty="0" smtClean="0"/>
              <a:t>flüchten</a:t>
            </a:r>
            <a:endParaRPr lang="de-CH" sz="1800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E9352-3E50-40B3-8832-3D2D24EF64AB}" type="datetime4">
              <a:rPr lang="de-CH" altLang="de-CH" smtClean="0"/>
              <a:pPr/>
              <a:t>12. Mai 2015</a:t>
            </a:fld>
            <a:r>
              <a:rPr lang="de-CH" altLang="de-CH" smtClean="0"/>
              <a:t>, Seite </a:t>
            </a:r>
            <a:fld id="{19348EBD-F168-424F-8323-956A733CC078}" type="slidenum">
              <a:rPr lang="de-CH" altLang="de-CH" smtClean="0"/>
              <a:pPr/>
              <a:t>14</a:t>
            </a:fld>
            <a:endParaRPr lang="de-CH" altLang="de-CH"/>
          </a:p>
        </p:txBody>
      </p:sp>
    </p:spTree>
    <p:extLst>
      <p:ext uri="{BB962C8B-B14F-4D97-AF65-F5344CB8AC3E}">
        <p14:creationId xmlns:p14="http://schemas.microsoft.com/office/powerpoint/2010/main" val="197119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Medien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2014538"/>
            <a:ext cx="8382000" cy="3700462"/>
          </a:xfrm>
        </p:spPr>
        <p:txBody>
          <a:bodyPr/>
          <a:lstStyle/>
          <a:p>
            <a:r>
              <a:rPr lang="de-CH" dirty="0"/>
              <a:t>Es ist Lehrpersonen untersagt, </a:t>
            </a:r>
            <a:r>
              <a:rPr lang="de-CH" dirty="0" smtClean="0"/>
              <a:t>Medienauskünfte zu geben.</a:t>
            </a:r>
            <a:endParaRPr lang="de-CH" dirty="0"/>
          </a:p>
          <a:p>
            <a:r>
              <a:rPr lang="de-CH" dirty="0" smtClean="0"/>
              <a:t>Die Schülerinnen und Schüler sind anzuhalten, keine Medienauskünfte zu erteilen.</a:t>
            </a:r>
            <a:endParaRPr lang="de-CH" dirty="0"/>
          </a:p>
          <a:p>
            <a:r>
              <a:rPr lang="de-CH" dirty="0" smtClean="0"/>
              <a:t>Information </a:t>
            </a:r>
            <a:r>
              <a:rPr lang="de-CH" dirty="0"/>
              <a:t>an Medien ist Sache der Schulleitung in Zusammenarbeit mit der Pressestelle der zuständigen Polizei. 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E9352-3E50-40B3-8832-3D2D24EF64AB}" type="datetime4">
              <a:rPr lang="de-CH" altLang="de-CH" smtClean="0"/>
              <a:pPr/>
              <a:t>12. Mai 2015</a:t>
            </a:fld>
            <a:r>
              <a:rPr lang="de-CH" altLang="de-CH" smtClean="0"/>
              <a:t>, Seite </a:t>
            </a:r>
            <a:fld id="{19348EBD-F168-424F-8323-956A733CC078}" type="slidenum">
              <a:rPr lang="de-CH" altLang="de-CH" smtClean="0"/>
              <a:pPr/>
              <a:t>15</a:t>
            </a:fld>
            <a:endParaRPr lang="de-CH" altLang="de-CH"/>
          </a:p>
        </p:txBody>
      </p:sp>
    </p:spTree>
    <p:extLst>
      <p:ext uri="{BB962C8B-B14F-4D97-AF65-F5344CB8AC3E}">
        <p14:creationId xmlns:p14="http://schemas.microsoft.com/office/powerpoint/2010/main" val="95842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783F6-693C-4B5E-8236-B179B81F5F15}" type="datetime4">
              <a:rPr lang="de-CH" altLang="de-CH">
                <a:solidFill>
                  <a:srgbClr val="000000"/>
                </a:solidFill>
              </a:rPr>
              <a:pPr/>
              <a:t>12. Mai 2015</a:t>
            </a:fld>
            <a:r>
              <a:rPr lang="de-CH" altLang="de-CH">
                <a:solidFill>
                  <a:srgbClr val="000000"/>
                </a:solidFill>
              </a:rPr>
              <a:t>, Seite </a:t>
            </a:r>
            <a:fld id="{BE3ED089-CA0B-4624-AF07-2CD959BE7B0A}" type="slidenum">
              <a:rPr lang="de-CH" altLang="de-CH">
                <a:solidFill>
                  <a:srgbClr val="000000"/>
                </a:solidFill>
              </a:rPr>
              <a:pPr/>
              <a:t>16</a:t>
            </a:fld>
            <a:endParaRPr lang="de-CH" altLang="de-CH">
              <a:solidFill>
                <a:srgbClr val="000000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395536" y="1260049"/>
            <a:ext cx="8370720" cy="1308050"/>
          </a:xfrm>
          <a:prstGeom prst="rect">
            <a:avLst/>
          </a:prstGeom>
          <a:solidFill>
            <a:srgbClr val="80E6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0" cap="none" spc="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Die eigene Sicherheit geht vor.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kern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Unkontrollierte Aktionen können </a:t>
            </a:r>
            <a:r>
              <a:rPr lang="de-DE" b="1" kern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lebensbedrohlich </a:t>
            </a:r>
            <a:r>
              <a:rPr lang="de-DE" b="1" kern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sein!</a:t>
            </a:r>
            <a:endParaRPr kumimoji="0" lang="de-DE" b="1" i="0" u="none" strike="noStrike" kern="0" cap="none" spc="0" normalizeH="0" baseline="0" noProof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VK1-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192" y="3212976"/>
            <a:ext cx="2521408" cy="22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38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381000" y="2014538"/>
            <a:ext cx="8382000" cy="3700462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  <a:tabLst>
                <a:tab pos="2333625" algn="l"/>
                <a:tab pos="2597150" algn="l"/>
              </a:tabLst>
            </a:pPr>
            <a:r>
              <a:rPr lang="de-CH" b="1" dirty="0"/>
              <a:t>Bei Fragen wenden Sie sich an:</a:t>
            </a:r>
          </a:p>
          <a:p>
            <a:pPr>
              <a:spcBef>
                <a:spcPts val="600"/>
              </a:spcBef>
              <a:tabLst>
                <a:tab pos="2333625" algn="l"/>
                <a:tab pos="2597150" algn="l"/>
              </a:tabLst>
            </a:pPr>
            <a:endParaRPr lang="de-CH" dirty="0"/>
          </a:p>
          <a:p>
            <a:pPr marL="0" indent="0">
              <a:spcBef>
                <a:spcPts val="600"/>
              </a:spcBef>
              <a:buNone/>
              <a:tabLst>
                <a:tab pos="2333625" algn="l"/>
                <a:tab pos="2597150" algn="l"/>
              </a:tabLst>
            </a:pPr>
            <a:r>
              <a:rPr lang="de-CH" dirty="0"/>
              <a:t>Vigeli Venzin</a:t>
            </a:r>
          </a:p>
          <a:p>
            <a:pPr marL="0" indent="0">
              <a:spcBef>
                <a:spcPts val="600"/>
              </a:spcBef>
              <a:buNone/>
              <a:tabLst>
                <a:tab pos="2333625" algn="l"/>
                <a:tab pos="2597150" algn="l"/>
              </a:tabLst>
            </a:pPr>
            <a:r>
              <a:rPr lang="de-CH" dirty="0"/>
              <a:t>Leiter Prävention und Sicherheit</a:t>
            </a:r>
          </a:p>
          <a:p>
            <a:pPr marL="0" indent="0">
              <a:spcBef>
                <a:spcPts val="600"/>
              </a:spcBef>
              <a:buNone/>
              <a:tabLst>
                <a:tab pos="2333625" algn="l"/>
                <a:tab pos="2597150" algn="l"/>
              </a:tabLst>
            </a:pPr>
            <a:r>
              <a:rPr lang="de-CH" dirty="0"/>
              <a:t>Mittelschul- und Berufsbildungsamt</a:t>
            </a:r>
          </a:p>
          <a:p>
            <a:pPr>
              <a:spcBef>
                <a:spcPts val="600"/>
              </a:spcBef>
              <a:tabLst>
                <a:tab pos="2333625" algn="l"/>
                <a:tab pos="2597150" algn="l"/>
              </a:tabLst>
            </a:pPr>
            <a:endParaRPr lang="de-CH" dirty="0"/>
          </a:p>
          <a:p>
            <a:pPr marL="0" indent="0">
              <a:spcBef>
                <a:spcPts val="600"/>
              </a:spcBef>
              <a:buNone/>
              <a:tabLst>
                <a:tab pos="896938" algn="l"/>
                <a:tab pos="2597150" algn="l"/>
              </a:tabLst>
            </a:pPr>
            <a:r>
              <a:rPr lang="de-CH" dirty="0" smtClean="0"/>
              <a:t>Tel.	043 </a:t>
            </a:r>
            <a:r>
              <a:rPr lang="de-CH" dirty="0"/>
              <a:t>259 78 59</a:t>
            </a:r>
          </a:p>
          <a:p>
            <a:pPr marL="0" indent="0">
              <a:spcBef>
                <a:spcPts val="600"/>
              </a:spcBef>
              <a:buNone/>
              <a:tabLst>
                <a:tab pos="896938" algn="l"/>
                <a:tab pos="2597150" algn="l"/>
              </a:tabLst>
            </a:pPr>
            <a:r>
              <a:rPr lang="de-CH" dirty="0"/>
              <a:t>Mobile </a:t>
            </a:r>
            <a:r>
              <a:rPr lang="de-CH" dirty="0" smtClean="0"/>
              <a:t>	079 </a:t>
            </a:r>
            <a:r>
              <a:rPr lang="de-CH" dirty="0"/>
              <a:t>512 11 70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783F6-693C-4B5E-8236-B179B81F5F15}" type="datetime4">
              <a:rPr lang="de-CH" altLang="de-CH"/>
              <a:pPr/>
              <a:t>12. Mai 2015</a:t>
            </a:fld>
            <a:r>
              <a:rPr lang="de-CH" altLang="de-CH"/>
              <a:t>, Seite </a:t>
            </a:r>
            <a:fld id="{BE3ED089-CA0B-4624-AF07-2CD959BE7B0A}" type="slidenum">
              <a:rPr lang="de-CH" altLang="de-CH"/>
              <a:pPr/>
              <a:t>17</a:t>
            </a:fld>
            <a:endParaRPr lang="de-CH" altLang="de-CH"/>
          </a:p>
        </p:txBody>
      </p:sp>
      <p:sp>
        <p:nvSpPr>
          <p:cNvPr id="2" name="AutoShape 2" descr="data:image/jpeg;base64,/9j/4AAQSkZJRgABAQAAAQABAAD/2wCEAAkGBxIQEBIQEBAQDxAPDxAQDw8PDw8PDQ8QFBIWFhQRFBQYHCggGBolHBQUITEhJSkrLi4uFx8zODMsNygtLisBCgoKDg0OFxAQFCwcHBwsLCwsLCwsLCwsLCwsLCwsLCwsLCwsLCwsNywsLDc3Nyw3LCw3LCs3KywrKysrKysrK//AABEIAJYAyAMBIgACEQEDEQH/xAAcAAACAwEBAQEAAAAAAAAAAAAEBQADBgIBBwj/xAAxEAACAgEDAgUDAgYDAQAAAAAAAQIDEQQFIRIxBkFRYXETIoEyoRQjQpGx0QczwWL/xAAZAQADAQEBAAAAAAAAAAAAAAABAgMABAX/xAAhEQACAgICAgMBAAAAAAAAAAAAAQIRAyESMUFRBCIyE//aAAwDAQACEQMRAD8A5pfJo9vjwZWuzMjTbfbhHknfEc08BSlkVxuLo6gHEogmyGSqWlLankJih1oIt/hMHapwMJRKZQQdmBXAC1E8DG/CQltblIzjowfoeWaDRifRwUV3D4ahLzRGPYslaDtW+DNbhIbX6nKEWssyXp+QR0hFqZ4Zfpp5K9XXk40mU8MqkKxnCJ1KstqhwdOJhkrBHWdxrCFE9UDWw8UDOsrlEKkgaxmSCVTBbmXTkCaiQ6RKYs1s8MgJuciDEAy2rokkOdFaJtZPM8+4Vp7cHHDZdsfwlkMqQr01nYZ1SKNUViH0hkGAVWBMJiDMuZVNnXWVzsz2KRQALWSFsbFHlja6rKM1vCcQTfgy2FW7wl5lcN2z5mM1l085jL8Fmh3Jt9LTTDCFGZtJbm/VglmtONLtN1sOqLSXumZzerr6H09HPr5D8ldAp0aB6jJZUk2ZPQblbL9cEl6pmg2+/LRnoTjo1GljwWOJ1oo8F1kR6tAiwVxOZFrZVJi8R7KrGC2sIuA7ZDJAbBrWBaiYRfMX3zCRkLNY8nh5q3yQAqQU7ctsJrlhoR6a7qlH9x3LyOWOmMnY00tozqtEVMg2q/BWrKRdD+mwKVwjq1ATVdk3EbkMm2/MsriDVzDKuQ3RrZfVBMVeIduUodh3CPBxck1gg3sMT5Bq9I4za9y/a9H1WxWPM1e+bP3lFfIq2mh/VWF29jpi04mm2bFP6UYxXoZfxLWprOFlD+957iDcSaV7HXRlV1dkuBzs9byn7lkNNkY6SnpLNEW2zR6V/adWAmmmWTtETNRxNlE5nltgLZaOCzqywCvme23AF9o1C2cW2gGqtwmy2cxfulmK2zMnJi/X6nhNEEX8X1Nr17EA1QimO6H0yXyaeCzGLMrY+Ymq2yXVBexPLFKjYnstxgjmWziVyQIs6C2vUB2nvFKiEVSHZrNFp7hnTbhGXo1WBnTq00RkPY6jqkjtTyLaU5MZRnCtZlJfBF+hkyyen6o9hHZolVN48y3V+JoR4gs+/kA/xM7v5jXHZY7AqSQyi1tl1suBLuIylIV7nPEcnXFapAbLaY8IJa7YAtJqYtLnDx5hTkZtrsnVBtNmDqdwD9XgHv1JqszkFX2gNlxVPUZB7JlIk2zq24EnLJ2+TzoGEKhdvP8A1S+Bk0KN9sxW/wAisEujF6buvVNkLKf1fkgXsiaa1cRfpgebJqOMCVc1P1TZ3tepxYl7ckpux46ZrJTPMAkbi5WiROktUS2NZVXMvVgwAa9NFVO5dPcI1HIpuq5wvMzRh5DxPGHmsizcN/lZ2f4QDqdozHKO9r0UI8z5l8hUIrZ0QTfSBZ7g1y3j/B9I2rT9OmrT7uEW/loy9mgp1EsJYyorEV5+ZvVWsL2X4EyO2kHKnHsUzo4ZnN9g1BvPCRsb4YRl/EEE4NPtgoloimZKrcMef5G+k3hPhsEdNTiljssZ9xfLb+ftf4KVZSS0aeevjjugf6vXyLK9I44y8jPTeglbOeRaoEdZfEkx0IC9BxMvkD2MJiiyWBB4jl9g51EuH8Mzu/2Zgid7FmIKOzfoQ66cLHqQdkjTV8Kafm1+4LV9tr9sBco/ZJ+y/wBg8lnMl5xTOeL0Ox1TdlF8bRRpre3ukFueGEpGQyhcWRvFv1CyuwdD2MJ2HKj5lMGEQj5CyNHsk9R0/GBXqpuLz3i/2Db6mAyTXcyRaE2mOPCObNTFZ4inJ+59HcDE/wDH+lXXOzD7dOTa58mSk7mNObm9gmr7GV8Sv+UzTap+2TIeJpZh+exe0SSM5XJv3C6ZY92DQz8BVMMBch5Ssv7oupBlJ9i1S4Fj2RkGRsPJWAisPXMoIXSmC2z4JKYFqb0lz8GZji+zLcf/AJyxFuiysejGqebJv2ikKt1lhTE8k27FD5nj0PCaHmxe7IUYhqY/ofxgB0ks5XoGOWIiyifTPPuc0fI7DtP+pIv1eqXWl68f2JXXl5XmjN7zqJdaaf6WWxw5CuVGortLYzFdGo6oqS80shEbgFlK0OtLMY/S80Z+i7DNBobupCMaJb9DKAdTpfY0WnrTL3oFLyMpFq0FeFNN9On5efcbWyyU6aPRBR9DuTJ41ds1FMzLeJq8rsaqSM1vLzLBehTP0UY8gj6eEHKpFVscDNAYutR1FcFnTl5ZxbICJsrbPOoqnMHtvwEUtuvwst9jIblvPXaoxf2qQR4j3Jxh0xfMv8GWq4a+SuOF7EnI3mks6se7FO+T7r1kMdmX2dT9OBLvM8vBJ/oRPRVs/wD2r4Ie7N+tv2IOwD3VT6ULITyH77HHYWaaty7HNFqrKNDrb9Wk0n2Yj36vpua8pLKL3XJfgH3SX1Ip/wBUf3R0YJVInJHG1avp/lyfvF/+DRWGX6s/Ix0W4f0z7+TK5cW7Q0JeB5DUDja9fh4yZ6EsnUZuLyjmaKo+kbfq0/Mf6F9T4PmO3bn2WcM+j+F4uSTfoRyaR0RkObYlWA22oonA2PoZsHl2Mxu0/vNVJGP3uzE8ll2KdRksAt9uewHZrl2yCW65LzHYkgy21IBt1AN9Sdj+2Mn8IJq2HUWc9DivcRyRPsDu1XoA3X+bG+p2CcFmWTKbxqXX9r7vsgw+zpCy0Kt2u6549AemvqkkvNo5UXJ5w3kL0UemXU01jsdsVxRF7NpRUlUor05EO4aRuTY027VrHLONdZF9jncaYLFOjp6VKR4Ma6OpKK83yQST2Et3VOSF2ik4vn1NDdpGDz0CwcUcqqi7iRuEoiDX/blBd/VW+/At1U+rk7/jYtWc+SXgVzfJM5PbUVZOzoCD9Jr3DiXKHmn1EZrKeTLKRdpZyUl0NrL7eRGeJMeMqNts+3uyxNeX7n2bw5ovp1ptctIwfgDSOfTlcvHJ9co0uEkuMHmZLcqOqLpWDTryD2VjN6Jv+o9jtvqysE/Q3OPsTOoyG/7DfdLFFbm8984j/dn1CGggvL+5cq0h+LEeVHyjbf8Aja+XOoujD1jX90vjPY0Wi8AaSvvGVj9Zyb/Y23B45Izx35E5v0IqNiqh+muK/CCf4FLyXxgOlcgTUapeon8UOpNiHfdtjKLaSyfKtf4PlqLe2Ip8v/R9Y1+pznkURnyKuUOirgn2ZOvwPGuGEl2EW8bAoJ4R9Odwh8RYcG/PAY5J3thlijx0fIbrHVLB1RdKbSXdsr3t5twvcZbTpVWuuXdrhenud0n9bPPa+w0oh0LC7vghbBpcv9T7L0RDik3Y9Gh1NCwZvW2OL4IQ4/iq5FMnQp1tnUs+YokyEPexJJHHLsFuQLIhBmPE5GOzQUrUmQgkuhl2foLwBpIqKftn/P8Ao+h1wSRCHnx3Jl5HrkTrIQsIcuZxKwhABSKZ3A9moZ4QDKICv1TF9+obIQBWKBJSyVTRCCGkDWzwjOeINQ1XL4IQVdjx/J84qp6rXOXOOyGVE8tyfKj5e5CHY+jz3+iqzVtybfchCCcEaz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-852488"/>
            <a:ext cx="238125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382000" cy="1079500"/>
          </a:xfrm>
        </p:spPr>
        <p:txBody>
          <a:bodyPr/>
          <a:lstStyle/>
          <a:p>
            <a:r>
              <a:rPr lang="de-CH" dirty="0" smtClean="0"/>
              <a:t>Ansprechperson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1662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Ziel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 smtClean="0"/>
              <a:t>Alle Lehrpersonen und Mitarbeitende wissen, wie sie sich bei einem Alarm zu verhalten haben.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E9352-3E50-40B3-8832-3D2D24EF64AB}" type="datetime4">
              <a:rPr lang="de-CH" altLang="de-CH" smtClean="0"/>
              <a:pPr/>
              <a:t>12. Mai 2015</a:t>
            </a:fld>
            <a:r>
              <a:rPr lang="de-CH" altLang="de-CH" smtClean="0"/>
              <a:t>, Seite </a:t>
            </a:r>
            <a:fld id="{19348EBD-F168-424F-8323-956A733CC078}" type="slidenum">
              <a:rPr lang="de-CH" altLang="de-CH" smtClean="0"/>
              <a:pPr/>
              <a:t>2</a:t>
            </a:fld>
            <a:endParaRPr lang="de-CH" altLang="de-CH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00" y="2847789"/>
            <a:ext cx="3981600" cy="28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Grundlagen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2132928"/>
            <a:ext cx="2520000" cy="648000"/>
          </a:xfr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marL="0" indent="0" algn="ctr">
              <a:buNone/>
            </a:pPr>
            <a:r>
              <a:rPr lang="de-CH" sz="1600" dirty="0" smtClean="0"/>
              <a:t>Ordner Sicherheit</a:t>
            </a:r>
            <a:endParaRPr lang="de-CH" sz="160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05192"/>
            <a:ext cx="2052000" cy="2052000"/>
          </a:xfr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C60C9-E32B-4858-AE85-CF846BA1E0EF}" type="datetime4">
              <a:rPr lang="de-CH" altLang="de-CH" smtClean="0"/>
              <a:pPr/>
              <a:t>12. Mai 2015</a:t>
            </a:fld>
            <a:r>
              <a:rPr lang="de-CH" altLang="de-CH" smtClean="0"/>
              <a:t>, Seite </a:t>
            </a:r>
            <a:fld id="{D48B6F1A-EE61-4482-9730-C022EB1064A4}" type="slidenum">
              <a:rPr lang="de-CH" altLang="de-CH" smtClean="0"/>
              <a:pPr/>
              <a:t>3</a:t>
            </a:fld>
            <a:endParaRPr lang="de-CH" altLang="de-CH"/>
          </a:p>
        </p:txBody>
      </p:sp>
      <p:pic>
        <p:nvPicPr>
          <p:cNvPr id="8" name="Picture 11" descr="F:\Ordner A\A06 Rettungszeichen\A06-30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32374"/>
            <a:ext cx="1787990" cy="91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ile:Speaker Icon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4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424" y="3033184"/>
            <a:ext cx="2052000" cy="2052000"/>
          </a:xfrm>
          <a:prstGeom prst="rect">
            <a:avLst/>
          </a:prstGeom>
          <a:noFill/>
        </p:spPr>
      </p:pic>
      <p:sp>
        <p:nvSpPr>
          <p:cNvPr id="15" name="Inhaltsplatzhalter 2"/>
          <p:cNvSpPr txBox="1">
            <a:spLocks/>
          </p:cNvSpPr>
          <p:nvPr/>
        </p:nvSpPr>
        <p:spPr bwMode="auto">
          <a:xfrm>
            <a:off x="3275856" y="2132928"/>
            <a:ext cx="2520000" cy="648000"/>
          </a:xfrm>
          <a:prstGeom prst="rect">
            <a:avLst/>
          </a:prstGeom>
          <a:solidFill>
            <a:srgbClr val="FF0000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82575" indent="-282575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6763" indent="-293688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39838" indent="-282575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2913" indent="-282575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7575" indent="-284163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44775" indent="-284163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01975" indent="-284163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59175" indent="-284163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16375" indent="-284163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imes"/>
              <a:buNone/>
            </a:pPr>
            <a:r>
              <a:rPr lang="de-CH" sz="1600" kern="0" dirty="0" smtClean="0"/>
              <a:t>Evakuationskonzept</a:t>
            </a:r>
            <a:endParaRPr lang="de-CH" sz="1600" kern="0" dirty="0"/>
          </a:p>
        </p:txBody>
      </p:sp>
      <p:sp>
        <p:nvSpPr>
          <p:cNvPr id="16" name="Inhaltsplatzhalter 2"/>
          <p:cNvSpPr txBox="1">
            <a:spLocks/>
          </p:cNvSpPr>
          <p:nvPr/>
        </p:nvSpPr>
        <p:spPr bwMode="auto">
          <a:xfrm>
            <a:off x="6156176" y="2132928"/>
            <a:ext cx="2520000" cy="648000"/>
          </a:xfrm>
          <a:prstGeom prst="rect">
            <a:avLst/>
          </a:prstGeom>
          <a:solidFill>
            <a:srgbClr val="FF0000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82575" indent="-282575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6763" indent="-293688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39838" indent="-282575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2913" indent="-282575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7575" indent="-284163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44775" indent="-284163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01975" indent="-284163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59175" indent="-284163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16375" indent="-284163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imes"/>
              <a:buNone/>
            </a:pPr>
            <a:r>
              <a:rPr lang="de-CH" sz="1600" kern="0" dirty="0" smtClean="0"/>
              <a:t>Bauliche Sicherheitsmassnahmen</a:t>
            </a:r>
            <a:endParaRPr lang="de-CH" sz="1600" kern="0" dirty="0"/>
          </a:p>
        </p:txBody>
      </p:sp>
    </p:spTree>
    <p:extLst>
      <p:ext uri="{BB962C8B-B14F-4D97-AF65-F5344CB8AC3E}">
        <p14:creationId xmlns:p14="http://schemas.microsoft.com/office/powerpoint/2010/main" val="36088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Allgemeine Massnahmen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2132928"/>
            <a:ext cx="2520000" cy="648000"/>
          </a:xfrm>
          <a:solidFill>
            <a:srgbClr val="4D99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marL="0" indent="0" algn="ctr">
              <a:buNone/>
            </a:pPr>
            <a:r>
              <a:rPr lang="de-CH" sz="1600" dirty="0" smtClean="0"/>
              <a:t>Evakuationsorganisation</a:t>
            </a:r>
            <a:endParaRPr lang="de-CH" sz="1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C60C9-E32B-4858-AE85-CF846BA1E0EF}" type="datetime4">
              <a:rPr lang="de-CH" altLang="de-CH" smtClean="0"/>
              <a:pPr/>
              <a:t>12. Mai 2015</a:t>
            </a:fld>
            <a:r>
              <a:rPr lang="de-CH" altLang="de-CH" smtClean="0"/>
              <a:t>, Seite </a:t>
            </a:r>
            <a:fld id="{D48B6F1A-EE61-4482-9730-C022EB1064A4}" type="slidenum">
              <a:rPr lang="de-CH" altLang="de-CH" smtClean="0"/>
              <a:pPr/>
              <a:t>4</a:t>
            </a:fld>
            <a:endParaRPr lang="de-CH" altLang="de-CH"/>
          </a:p>
        </p:txBody>
      </p:sp>
      <p:sp>
        <p:nvSpPr>
          <p:cNvPr id="15" name="Inhaltsplatzhalter 2"/>
          <p:cNvSpPr txBox="1">
            <a:spLocks/>
          </p:cNvSpPr>
          <p:nvPr/>
        </p:nvSpPr>
        <p:spPr bwMode="auto">
          <a:xfrm>
            <a:off x="3275856" y="2132928"/>
            <a:ext cx="2520000" cy="648000"/>
          </a:xfrm>
          <a:prstGeom prst="rect">
            <a:avLst/>
          </a:prstGeom>
          <a:solidFill>
            <a:srgbClr val="4D9900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82575" indent="-282575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6763" indent="-293688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39838" indent="-282575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2913" indent="-282575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7575" indent="-284163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44775" indent="-284163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01975" indent="-284163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59175" indent="-284163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16375" indent="-284163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imes"/>
              <a:buNone/>
            </a:pPr>
            <a:r>
              <a:rPr lang="de-CH" sz="1600" kern="0" dirty="0" smtClean="0"/>
              <a:t>Fluchtwegkonzept</a:t>
            </a:r>
            <a:endParaRPr lang="de-CH" sz="1600" kern="0" dirty="0"/>
          </a:p>
        </p:txBody>
      </p:sp>
      <p:sp>
        <p:nvSpPr>
          <p:cNvPr id="16" name="Inhaltsplatzhalter 2"/>
          <p:cNvSpPr txBox="1">
            <a:spLocks/>
          </p:cNvSpPr>
          <p:nvPr/>
        </p:nvSpPr>
        <p:spPr bwMode="auto">
          <a:xfrm>
            <a:off x="6156176" y="2132928"/>
            <a:ext cx="2520000" cy="648000"/>
          </a:xfrm>
          <a:prstGeom prst="rect">
            <a:avLst/>
          </a:prstGeom>
          <a:solidFill>
            <a:srgbClr val="4D9900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82575" indent="-282575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6763" indent="-293688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39838" indent="-282575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2913" indent="-282575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7575" indent="-284163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44775" indent="-284163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01975" indent="-284163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59175" indent="-284163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16375" indent="-284163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imes"/>
              <a:buNone/>
            </a:pPr>
            <a:r>
              <a:rPr lang="de-CH" sz="1600" kern="0" dirty="0" smtClean="0"/>
              <a:t>Informationstafel</a:t>
            </a:r>
            <a:endParaRPr lang="de-CH" sz="1600" kern="0" dirty="0"/>
          </a:p>
        </p:txBody>
      </p:sp>
      <p:pic>
        <p:nvPicPr>
          <p:cNvPr id="33" name="Grafik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t="11151" r="1123" b="33200"/>
          <a:stretch/>
        </p:blipFill>
        <p:spPr>
          <a:xfrm>
            <a:off x="3275856" y="3212976"/>
            <a:ext cx="2520000" cy="1171574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3220226"/>
            <a:ext cx="2412000" cy="11569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2" name="Inhaltsplatzhalt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891092"/>
              </p:ext>
            </p:extLst>
          </p:nvPr>
        </p:nvGraphicFramePr>
        <p:xfrm>
          <a:off x="395536" y="3051633"/>
          <a:ext cx="2520000" cy="2665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34" name="Gerader Verbinder 33"/>
          <p:cNvCxnSpPr/>
          <p:nvPr/>
        </p:nvCxnSpPr>
        <p:spPr bwMode="auto">
          <a:xfrm>
            <a:off x="1170244" y="3356992"/>
            <a:ext cx="288000" cy="0"/>
          </a:xfrm>
          <a:prstGeom prst="line">
            <a:avLst/>
          </a:prstGeom>
          <a:ln w="12700">
            <a:solidFill>
              <a:srgbClr val="008ECB"/>
            </a:solidFill>
            <a:headEnd type="triangle" w="sm" len="sm"/>
            <a:tailEnd type="triangle" w="sm" len="sm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30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Bauliche und technische Massnahmen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536" y="2492968"/>
            <a:ext cx="2520000" cy="648000"/>
          </a:xfrm>
          <a:solidFill>
            <a:srgbClr val="007A9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marL="0" indent="0" algn="ctr">
              <a:buNone/>
            </a:pPr>
            <a:r>
              <a:rPr lang="de-CH" sz="1600" dirty="0" smtClean="0"/>
              <a:t>Drehknopfzylinder</a:t>
            </a:r>
            <a:endParaRPr lang="de-CH" sz="1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C60C9-E32B-4858-AE85-CF846BA1E0EF}" type="datetime4">
              <a:rPr lang="de-CH" altLang="de-CH" smtClean="0"/>
              <a:pPr/>
              <a:t>12. Mai 2015</a:t>
            </a:fld>
            <a:r>
              <a:rPr lang="de-CH" altLang="de-CH" smtClean="0"/>
              <a:t>, Seite </a:t>
            </a:r>
            <a:fld id="{D48B6F1A-EE61-4482-9730-C022EB1064A4}" type="slidenum">
              <a:rPr lang="de-CH" altLang="de-CH" smtClean="0"/>
              <a:pPr/>
              <a:t>5</a:t>
            </a:fld>
            <a:endParaRPr lang="de-CH" altLang="de-CH"/>
          </a:p>
        </p:txBody>
      </p:sp>
      <p:sp>
        <p:nvSpPr>
          <p:cNvPr id="15" name="Inhaltsplatzhalter 2"/>
          <p:cNvSpPr txBox="1">
            <a:spLocks/>
          </p:cNvSpPr>
          <p:nvPr/>
        </p:nvSpPr>
        <p:spPr bwMode="auto">
          <a:xfrm>
            <a:off x="3347864" y="2492968"/>
            <a:ext cx="2520000" cy="648000"/>
          </a:xfrm>
          <a:prstGeom prst="rect">
            <a:avLst/>
          </a:prstGeom>
          <a:solidFill>
            <a:srgbClr val="007A99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82575" indent="-282575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6763" indent="-293688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39838" indent="-282575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2913" indent="-282575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7575" indent="-284163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44775" indent="-284163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01975" indent="-284163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59175" indent="-284163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16375" indent="-284163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imes"/>
              <a:buNone/>
            </a:pPr>
            <a:r>
              <a:rPr lang="de-CH" sz="1600" kern="0" dirty="0" smtClean="0"/>
              <a:t>Nachrüstung Gongzentrale mit Alarmsignaltönen</a:t>
            </a:r>
            <a:endParaRPr lang="de-CH" sz="1600" kern="0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6218364" y="2492968"/>
            <a:ext cx="2520000" cy="648000"/>
          </a:xfrm>
          <a:solidFill>
            <a:srgbClr val="007A9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marL="0" indent="0" algn="ctr">
              <a:buNone/>
            </a:pPr>
            <a:r>
              <a:rPr lang="de-CH" sz="1600" dirty="0" smtClean="0"/>
              <a:t>Orte Alarmauslösung</a:t>
            </a:r>
            <a:endParaRPr lang="de-CH" sz="16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10" y="3792436"/>
            <a:ext cx="1628852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428" y="3645024"/>
            <a:ext cx="1437972" cy="1440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717192"/>
            <a:ext cx="1495183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7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942963"/>
              </p:ext>
            </p:extLst>
          </p:nvPr>
        </p:nvGraphicFramePr>
        <p:xfrm>
          <a:off x="3704224" y="80008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7583" y="417066"/>
            <a:ext cx="3008313" cy="1787798"/>
          </a:xfrm>
        </p:spPr>
        <p:txBody>
          <a:bodyPr/>
          <a:lstStyle/>
          <a:p>
            <a:r>
              <a:rPr lang="de-CH" dirty="0" smtClean="0"/>
              <a:t>Ereignis – </a:t>
            </a:r>
            <a:br>
              <a:rPr lang="de-CH" dirty="0" smtClean="0"/>
            </a:br>
            <a:r>
              <a:rPr lang="de-CH" dirty="0" smtClean="0"/>
              <a:t>was nun?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ln w="38100">
            <a:solidFill>
              <a:srgbClr val="FF0000"/>
            </a:solidFill>
          </a:ln>
        </p:spPr>
        <p:txBody>
          <a:bodyPr/>
          <a:lstStyle/>
          <a:p>
            <a:endParaRPr lang="de-CH" dirty="0" smtClean="0"/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2D3F5-E07D-4442-A172-1268DF8F8A1F}" type="datetime4">
              <a:rPr lang="de-CH" altLang="de-CH" smtClean="0"/>
              <a:pPr/>
              <a:t>12. Mai 2015</a:t>
            </a:fld>
            <a:r>
              <a:rPr lang="de-CH" altLang="de-CH" smtClean="0"/>
              <a:t>, Seite </a:t>
            </a:r>
            <a:fld id="{65A5A38F-6000-4FEE-99CE-37C697BB1F02}" type="slidenum">
              <a:rPr lang="de-CH" altLang="de-CH" smtClean="0"/>
              <a:pPr/>
              <a:t>6</a:t>
            </a:fld>
            <a:endParaRPr lang="de-CH" altLang="de-CH"/>
          </a:p>
        </p:txBody>
      </p:sp>
      <p:sp>
        <p:nvSpPr>
          <p:cNvPr id="23" name="Rechteck 22"/>
          <p:cNvSpPr/>
          <p:nvPr/>
        </p:nvSpPr>
        <p:spPr>
          <a:xfrm>
            <a:off x="6660232" y="3935760"/>
            <a:ext cx="5293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de-DE" sz="4400" b="1" dirty="0" smtClean="0">
                <a:ln>
                  <a:solidFill>
                    <a:schemeClr val="accent1">
                      <a:hueOff val="0"/>
                      <a:satOff val="0"/>
                      <a:lumOff val="0"/>
                    </a:schemeClr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de-DE" sz="4400" b="1" dirty="0">
              <a:ln>
                <a:solidFill>
                  <a:schemeClr val="accent1">
                    <a:hueOff val="0"/>
                    <a:satOff val="0"/>
                    <a:lumOff val="0"/>
                  </a:schemeClr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Gewitterblitz 28"/>
          <p:cNvSpPr>
            <a:spLocks noChangeAspect="1"/>
          </p:cNvSpPr>
          <p:nvPr/>
        </p:nvSpPr>
        <p:spPr bwMode="auto">
          <a:xfrm flipH="1">
            <a:off x="2001416" y="1578496"/>
            <a:ext cx="1332000" cy="1332000"/>
          </a:xfrm>
          <a:prstGeom prst="lightningBolt">
            <a:avLst/>
          </a:prstGeom>
          <a:solidFill>
            <a:srgbClr val="FFD9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grpSp>
        <p:nvGrpSpPr>
          <p:cNvPr id="30" name="Gruppieren 29"/>
          <p:cNvGrpSpPr/>
          <p:nvPr/>
        </p:nvGrpSpPr>
        <p:grpSpPr>
          <a:xfrm>
            <a:off x="827584" y="3212976"/>
            <a:ext cx="1438630" cy="1534610"/>
            <a:chOff x="1820961" y="2226273"/>
            <a:chExt cx="1438630" cy="1534610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961" y="2226273"/>
              <a:ext cx="1145455" cy="1145455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5046" y="2807541"/>
              <a:ext cx="1014545" cy="953342"/>
            </a:xfrm>
            <a:prstGeom prst="rect">
              <a:avLst/>
            </a:prstGeom>
          </p:spPr>
        </p:pic>
      </p:grpSp>
      <p:sp>
        <p:nvSpPr>
          <p:cNvPr id="10" name="Pfeil nach rechts 9"/>
          <p:cNvSpPr/>
          <p:nvPr/>
        </p:nvSpPr>
        <p:spPr bwMode="auto">
          <a:xfrm>
            <a:off x="3537521" y="3284984"/>
            <a:ext cx="1682551" cy="72008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42525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Standorte der Alarmauslösung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2132928"/>
            <a:ext cx="2520000" cy="648000"/>
          </a:xfrm>
          <a:solidFill>
            <a:srgbClr val="FFD9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marL="0" indent="0" algn="ctr">
              <a:buNone/>
            </a:pPr>
            <a:r>
              <a:rPr lang="de-CH" sz="1600" dirty="0" smtClean="0"/>
              <a:t>Lehrerzimmer</a:t>
            </a:r>
            <a:endParaRPr lang="de-CH" sz="1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C60C9-E32B-4858-AE85-CF846BA1E0EF}" type="datetime4">
              <a:rPr lang="de-CH" altLang="de-CH" smtClean="0"/>
              <a:pPr/>
              <a:t>12. Mai 2015</a:t>
            </a:fld>
            <a:r>
              <a:rPr lang="de-CH" altLang="de-CH" smtClean="0"/>
              <a:t>, Seite </a:t>
            </a:r>
            <a:fld id="{D48B6F1A-EE61-4482-9730-C022EB1064A4}" type="slidenum">
              <a:rPr lang="de-CH" altLang="de-CH" smtClean="0"/>
              <a:pPr/>
              <a:t>7</a:t>
            </a:fld>
            <a:endParaRPr lang="de-CH" altLang="de-CH"/>
          </a:p>
        </p:txBody>
      </p:sp>
      <p:sp>
        <p:nvSpPr>
          <p:cNvPr id="15" name="Inhaltsplatzhalter 2"/>
          <p:cNvSpPr txBox="1">
            <a:spLocks/>
          </p:cNvSpPr>
          <p:nvPr/>
        </p:nvSpPr>
        <p:spPr bwMode="auto">
          <a:xfrm>
            <a:off x="3275856" y="2132928"/>
            <a:ext cx="2520000" cy="648000"/>
          </a:xfrm>
          <a:prstGeom prst="rect">
            <a:avLst/>
          </a:prstGeom>
          <a:solidFill>
            <a:srgbClr val="FFD900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82575" indent="-282575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6763" indent="-293688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39838" indent="-282575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2913" indent="-282575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7575" indent="-284163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44775" indent="-284163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01975" indent="-284163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59175" indent="-284163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16375" indent="-284163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imes"/>
              <a:buNone/>
            </a:pPr>
            <a:r>
              <a:rPr lang="de-CH" sz="1600" kern="0" dirty="0" smtClean="0"/>
              <a:t>Rektorat</a:t>
            </a:r>
            <a:endParaRPr lang="de-CH" sz="1600" kern="0" dirty="0"/>
          </a:p>
        </p:txBody>
      </p:sp>
      <p:sp>
        <p:nvSpPr>
          <p:cNvPr id="16" name="Inhaltsplatzhalter 2"/>
          <p:cNvSpPr txBox="1">
            <a:spLocks/>
          </p:cNvSpPr>
          <p:nvPr/>
        </p:nvSpPr>
        <p:spPr bwMode="auto">
          <a:xfrm>
            <a:off x="6156176" y="2132928"/>
            <a:ext cx="2520000" cy="648000"/>
          </a:xfrm>
          <a:prstGeom prst="rect">
            <a:avLst/>
          </a:prstGeom>
          <a:solidFill>
            <a:srgbClr val="FFD900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282575" indent="-282575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6763" indent="-293688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39838" indent="-282575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12913" indent="-282575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87575" indent="-284163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44775" indent="-284163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01975" indent="-284163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59175" indent="-284163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16375" indent="-284163" algn="l" rtl="0" eaLnBrk="1" fontAlgn="base" hangingPunct="1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/>
              <a:buChar char="–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Times"/>
              <a:buNone/>
            </a:pPr>
            <a:r>
              <a:rPr lang="de-CH" sz="1600" kern="0" dirty="0" smtClean="0"/>
              <a:t>Hauswartbüro</a:t>
            </a:r>
            <a:endParaRPr lang="de-CH" sz="1600" kern="0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00" y="3284984"/>
            <a:ext cx="2700000" cy="20263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059" y="3755895"/>
            <a:ext cx="1777594" cy="108447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164" y="3680914"/>
            <a:ext cx="1100023" cy="115945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39552" y="5445224"/>
            <a:ext cx="7992888" cy="71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lnSpc>
                <a:spcPct val="11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CH" sz="1600" u="sng" dirty="0">
                <a:latin typeface="+mn-lt"/>
              </a:rPr>
              <a:t>Intern</a:t>
            </a:r>
            <a:r>
              <a:rPr lang="de-CH" sz="1600" dirty="0">
                <a:latin typeface="+mn-lt"/>
              </a:rPr>
              <a:t> über Sprechgarnitur oder </a:t>
            </a:r>
            <a:r>
              <a:rPr lang="de-CH" sz="1600" dirty="0" smtClean="0">
                <a:latin typeface="+mn-lt"/>
              </a:rPr>
              <a:t>Handalarmtaster</a:t>
            </a:r>
          </a:p>
          <a:p>
            <a:pPr marL="285750" indent="-285750" eaLnBrk="1" hangingPunct="1">
              <a:lnSpc>
                <a:spcPct val="11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CH" sz="1600" u="sng" dirty="0" smtClean="0">
                <a:latin typeface="+mn-lt"/>
              </a:rPr>
              <a:t>Extern</a:t>
            </a:r>
            <a:r>
              <a:rPr lang="de-CH" sz="1600" dirty="0" smtClean="0">
                <a:latin typeface="+mn-lt"/>
              </a:rPr>
              <a:t> </a:t>
            </a:r>
            <a:r>
              <a:rPr lang="de-CH" sz="1600" dirty="0">
                <a:latin typeface="+mn-lt"/>
              </a:rPr>
              <a:t>über Telefon oder Mobiltelefon an Polizei</a:t>
            </a:r>
          </a:p>
        </p:txBody>
      </p:sp>
    </p:spTree>
    <p:extLst>
      <p:ext uri="{BB962C8B-B14F-4D97-AF65-F5344CB8AC3E}">
        <p14:creationId xmlns:p14="http://schemas.microsoft.com/office/powerpoint/2010/main" val="1208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Alarmierung </a:t>
            </a:r>
            <a:r>
              <a:rPr lang="de-DE" dirty="0"/>
              <a:t>mittels </a:t>
            </a:r>
            <a:r>
              <a:rPr lang="de-DE" dirty="0" smtClean="0"/>
              <a:t>Signalton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solidFill>
            <a:srgbClr val="92D050"/>
          </a:solidFill>
        </p:spPr>
        <p:txBody>
          <a:bodyPr/>
          <a:lstStyle/>
          <a:p>
            <a:pPr marL="0" indent="0">
              <a:buNone/>
            </a:pPr>
            <a:endParaRPr lang="de-CH" b="1" dirty="0" smtClean="0"/>
          </a:p>
          <a:p>
            <a:pPr marL="0" indent="0" algn="ctr">
              <a:buNone/>
            </a:pPr>
            <a:r>
              <a:rPr lang="de-CH" b="1" dirty="0" smtClean="0"/>
              <a:t>Evakuation</a:t>
            </a:r>
          </a:p>
          <a:p>
            <a:pPr marL="0" indent="0" algn="ctr">
              <a:buNone/>
            </a:pPr>
            <a:endParaRPr lang="de-CH" b="1" dirty="0"/>
          </a:p>
          <a:p>
            <a:pPr marL="0" indent="0" algn="ctr">
              <a:buNone/>
            </a:pPr>
            <a:endParaRPr lang="de-CH" b="1" dirty="0" smtClean="0"/>
          </a:p>
          <a:p>
            <a:pPr marL="0" indent="0">
              <a:buNone/>
              <a:tabLst>
                <a:tab pos="358775" algn="l"/>
              </a:tabLst>
            </a:pPr>
            <a:r>
              <a:rPr lang="de-CH" sz="1600" dirty="0" smtClean="0"/>
              <a:t>	</a:t>
            </a:r>
            <a:endParaRPr lang="de-CH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solidFill>
            <a:srgbClr val="FF0000"/>
          </a:solidFill>
        </p:spPr>
        <p:txBody>
          <a:bodyPr/>
          <a:lstStyle/>
          <a:p>
            <a:pPr marL="0" indent="0" algn="ctr">
              <a:buNone/>
            </a:pPr>
            <a:endParaRPr lang="de-CH" b="1" dirty="0" smtClean="0"/>
          </a:p>
          <a:p>
            <a:pPr marL="0" indent="0" algn="ctr">
              <a:buNone/>
            </a:pPr>
            <a:r>
              <a:rPr lang="de-CH" b="1" dirty="0" smtClean="0"/>
              <a:t>Sich einschliessen</a:t>
            </a:r>
          </a:p>
          <a:p>
            <a:pPr marL="0" indent="0" algn="ctr">
              <a:buNone/>
            </a:pPr>
            <a:endParaRPr lang="de-CH" b="1" dirty="0"/>
          </a:p>
          <a:p>
            <a:pPr marL="0" indent="0" algn="ctr">
              <a:buNone/>
            </a:pPr>
            <a:endParaRPr lang="de-CH" b="1" dirty="0" smtClean="0"/>
          </a:p>
          <a:p>
            <a:pPr marL="0" indent="0">
              <a:buNone/>
              <a:tabLst>
                <a:tab pos="358775" algn="l"/>
              </a:tabLst>
            </a:pPr>
            <a:r>
              <a:rPr lang="de-CH" sz="1600" dirty="0" smtClean="0"/>
              <a:t>	</a:t>
            </a:r>
            <a:endParaRPr lang="de-CH" b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C60C9-E32B-4858-AE85-CF846BA1E0EF}" type="datetime4">
              <a:rPr lang="de-CH" altLang="de-CH" smtClean="0"/>
              <a:pPr/>
              <a:t>12. Mai 2015</a:t>
            </a:fld>
            <a:r>
              <a:rPr lang="de-CH" altLang="de-CH" smtClean="0"/>
              <a:t>, Seite </a:t>
            </a:r>
            <a:fld id="{D48B6F1A-EE61-4482-9730-C022EB1064A4}" type="slidenum">
              <a:rPr lang="de-CH" altLang="de-CH" smtClean="0"/>
              <a:pPr/>
              <a:t>8</a:t>
            </a:fld>
            <a:endParaRPr lang="de-CH" altLang="de-CH"/>
          </a:p>
        </p:txBody>
      </p:sp>
      <p:pic>
        <p:nvPicPr>
          <p:cNvPr id="7" name="Picture 8" descr="F:\Ordner A\A06 Rettungszeichen\A06-30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01008"/>
            <a:ext cx="1260000" cy="6460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573016"/>
            <a:ext cx="1260000" cy="659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Alarm Feu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16880" y="4626206"/>
            <a:ext cx="609600" cy="609600"/>
          </a:xfrm>
          <a:prstGeom prst="rect">
            <a:avLst/>
          </a:prstGeom>
        </p:spPr>
      </p:pic>
      <p:pic>
        <p:nvPicPr>
          <p:cNvPr id="10" name="Alarm Am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00800" y="45811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8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8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Evakuation: Verhalten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11760" y="2014538"/>
            <a:ext cx="6351240" cy="3700462"/>
          </a:xfrm>
        </p:spPr>
        <p:txBody>
          <a:bodyPr/>
          <a:lstStyle/>
          <a:p>
            <a:pPr>
              <a:spcBef>
                <a:spcPts val="5400"/>
              </a:spcBef>
            </a:pPr>
            <a:r>
              <a:rPr lang="de-CH" dirty="0"/>
              <a:t>Elektrische Geräte </a:t>
            </a:r>
            <a:r>
              <a:rPr lang="de-CH" dirty="0" smtClean="0"/>
              <a:t>ausschalten</a:t>
            </a:r>
          </a:p>
          <a:p>
            <a:pPr>
              <a:spcBef>
                <a:spcPts val="5400"/>
              </a:spcBef>
            </a:pPr>
            <a:r>
              <a:rPr lang="de-CH" dirty="0"/>
              <a:t>Fenster schliessen</a:t>
            </a:r>
          </a:p>
          <a:p>
            <a:pPr>
              <a:spcBef>
                <a:spcPts val="5400"/>
              </a:spcBef>
            </a:pPr>
            <a:r>
              <a:rPr lang="de-CH" dirty="0"/>
              <a:t>Persönliche Sachen </a:t>
            </a:r>
            <a:r>
              <a:rPr lang="de-CH" dirty="0" smtClean="0"/>
              <a:t>mitnehmen</a:t>
            </a:r>
          </a:p>
          <a:p>
            <a:pPr>
              <a:spcBef>
                <a:spcPts val="5400"/>
              </a:spcBef>
            </a:pPr>
            <a:r>
              <a:rPr lang="de-CH" dirty="0"/>
              <a:t>Türen nach Verlassen </a:t>
            </a:r>
            <a:r>
              <a:rPr lang="de-CH" dirty="0" smtClean="0"/>
              <a:t>zuziehen, nicht abschliessen</a:t>
            </a:r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E9352-3E50-40B3-8832-3D2D24EF64AB}" type="datetime4">
              <a:rPr lang="de-CH" altLang="de-CH" smtClean="0"/>
              <a:pPr/>
              <a:t>12. Mai 2015</a:t>
            </a:fld>
            <a:r>
              <a:rPr lang="de-CH" altLang="de-CH" smtClean="0"/>
              <a:t>, Seite </a:t>
            </a:r>
            <a:fld id="{19348EBD-F168-424F-8323-956A733CC078}" type="slidenum">
              <a:rPr lang="de-CH" altLang="de-CH" smtClean="0"/>
              <a:pPr/>
              <a:t>9</a:t>
            </a:fld>
            <a:endParaRPr lang="de-CH" altLang="de-CH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718" y="1907470"/>
            <a:ext cx="618590" cy="72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94" y="2853016"/>
            <a:ext cx="720000" cy="720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0" r="36297" b="15142"/>
          <a:stretch/>
        </p:blipFill>
        <p:spPr>
          <a:xfrm>
            <a:off x="622865" y="4797152"/>
            <a:ext cx="642858" cy="900000"/>
          </a:xfrm>
          <a:prstGeom prst="rect">
            <a:avLst/>
          </a:prstGeom>
          <a:noFill/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312" y="3825144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5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BI_GS_bild_01">
  <a:themeElements>
    <a:clrScheme name="ppt_BI_GS_bild_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B3FF"/>
      </a:accent1>
      <a:accent2>
        <a:srgbClr val="80FF00"/>
      </a:accent2>
      <a:accent3>
        <a:srgbClr val="FFFFFF"/>
      </a:accent3>
      <a:accent4>
        <a:srgbClr val="000000"/>
      </a:accent4>
      <a:accent5>
        <a:srgbClr val="AAD6FF"/>
      </a:accent5>
      <a:accent6>
        <a:srgbClr val="73E700"/>
      </a:accent6>
      <a:hlink>
        <a:srgbClr val="FF0099"/>
      </a:hlink>
      <a:folHlink>
        <a:srgbClr val="FFB300"/>
      </a:folHlink>
    </a:clrScheme>
    <a:fontScheme name="ppt_BI_GS_bild_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ppt_BI_GS_bild_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B3FF"/>
        </a:accent1>
        <a:accent2>
          <a:srgbClr val="80FF00"/>
        </a:accent2>
        <a:accent3>
          <a:srgbClr val="FFFFFF"/>
        </a:accent3>
        <a:accent4>
          <a:srgbClr val="000000"/>
        </a:accent4>
        <a:accent5>
          <a:srgbClr val="AAD6FF"/>
        </a:accent5>
        <a:accent6>
          <a:srgbClr val="73E700"/>
        </a:accent6>
        <a:hlink>
          <a:srgbClr val="FF0099"/>
        </a:hlink>
        <a:folHlink>
          <a:srgbClr val="FFB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BI_GS_bild_0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C99"/>
        </a:accent1>
        <a:accent2>
          <a:srgbClr val="199900"/>
        </a:accent2>
        <a:accent3>
          <a:srgbClr val="FFFFFF"/>
        </a:accent3>
        <a:accent4>
          <a:srgbClr val="000000"/>
        </a:accent4>
        <a:accent5>
          <a:srgbClr val="AAB2CA"/>
        </a:accent5>
        <a:accent6>
          <a:srgbClr val="168A00"/>
        </a:accent6>
        <a:hlink>
          <a:srgbClr val="990033"/>
        </a:hlink>
        <a:folHlink>
          <a:srgbClr val="994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BI_GS_bild_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D9FF"/>
        </a:accent1>
        <a:accent2>
          <a:srgbClr val="C0FF80"/>
        </a:accent2>
        <a:accent3>
          <a:srgbClr val="FFFFFF"/>
        </a:accent3>
        <a:accent4>
          <a:srgbClr val="000000"/>
        </a:accent4>
        <a:accent5>
          <a:srgbClr val="C0E9FF"/>
        </a:accent5>
        <a:accent6>
          <a:srgbClr val="AEE773"/>
        </a:accent6>
        <a:hlink>
          <a:srgbClr val="FF80CC"/>
        </a:hlink>
        <a:folHlink>
          <a:srgbClr val="FFD9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MBA sw farbe</Template>
  <TotalTime>0</TotalTime>
  <Words>449</Words>
  <Application>Microsoft Office PowerPoint</Application>
  <PresentationFormat>Bildschirmpräsentation (4:3)</PresentationFormat>
  <Paragraphs>135</Paragraphs>
  <Slides>17</Slides>
  <Notes>4</Notes>
  <HiddenSlides>0</HiddenSlides>
  <MMClips>2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ppt_BI_GS_bild_01</vt:lpstr>
      <vt:lpstr>Alarmierung</vt:lpstr>
      <vt:lpstr>Ziel</vt:lpstr>
      <vt:lpstr>Grundlagen</vt:lpstr>
      <vt:lpstr>Allgemeine Massnahmen</vt:lpstr>
      <vt:lpstr>Bauliche und technische Massnahmen</vt:lpstr>
      <vt:lpstr>Ereignis –  was nun?</vt:lpstr>
      <vt:lpstr>Standorte der Alarmauslösung</vt:lpstr>
      <vt:lpstr>Alarmierung mittels Signalton</vt:lpstr>
      <vt:lpstr>Evakuation: Verhalten</vt:lpstr>
      <vt:lpstr>Evakuation: Verhalten</vt:lpstr>
      <vt:lpstr>Brand: Sicherheit</vt:lpstr>
      <vt:lpstr>Sich Einschliessen: Verhalten</vt:lpstr>
      <vt:lpstr>Sich Einschliessen: Verhalten</vt:lpstr>
      <vt:lpstr>Sich einschliessen</vt:lpstr>
      <vt:lpstr>Medien</vt:lpstr>
      <vt:lpstr>PowerPoint-Präsentation</vt:lpstr>
      <vt:lpstr>Ansprechperson</vt:lpstr>
    </vt:vector>
  </TitlesOfParts>
  <Company>Bildungsdirektion Kanton Zürich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Schmitz Marianne</dc:creator>
  <dc:description>Version 3.0 - 25.06.2012</dc:description>
  <cp:lastModifiedBy>B163IAK</cp:lastModifiedBy>
  <cp:revision>141</cp:revision>
  <cp:lastPrinted>2014-12-03T07:14:50Z</cp:lastPrinted>
  <dcterms:created xsi:type="dcterms:W3CDTF">2014-01-27T11:30:07Z</dcterms:created>
  <dcterms:modified xsi:type="dcterms:W3CDTF">2015-05-12T19:54:03Z</dcterms:modified>
</cp:coreProperties>
</file>